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! 'tis a charming sound,
Harmonious to the ear ;
Heaven with the echo shall resound,
And all the earth shall hear.
Saved by grace alone ;
This is all my plea-
Jesus died for all mankind,
And Jesus died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was grace that wrote my name
In life's eternal book ;
'Twas grace that gave me to the Lamb,
Who all my sorrows too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ce taught my wandering feet
To tread the heavenly road ;
And new supplies each hour I meet,
While pressing on t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ace taught my soul to pray,
And made mine eyes o'erflow ;
'Twas grace which kept me to this day,
And will not let me g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Thy grace inspire
My soul with strength divine I
May all my powers to Thee aspire,
And all my days be Thin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2026-09-15T12:05:17Z</dcterms:created>
  <dcterms:modified xsi:type="dcterms:W3CDTF">2026-09-15T12:05:17Z</dcterms:modified>
  <dc:title>Hymn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