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துன்பத்தின் நடுவில் நடந்தாலும் நீர் என்னை உயிர்ப்பிப்பீர்; என் சத்துருக்களின் கோபத்துக்கு விரோதமாக உமது கையை நீட்டுவீர்; உமது வலதுகரம் என்னை இரட்சி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எனக்காக யாவையும் செய்து முடிப்பார்; கர்த்தாவே, உமது கிருபை என்றுமுள்ளது; உமது கரத்தின் கிரியைகளை நெகிழவிடாதிருப்பீர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எனக்காக யாவையும் செய்து முடிப்பார்; கர்த்தாவே, உமது கிருபை என்றுமுள்ளது; உமது கரத்தின் கிரியைகளை நெகிழவிடாதிருப்பீர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ம்மை என் முழுஇருதத்தோடும் துதிப்பேன்; தேவர்களுக்கு முன்பாக உம்மைக் கீர்த்தனம்பண்ண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பரிசுத்த ஆலயத்திற்கு நேராக நான் பணிந்து உமது கிருபையினிமித்தமும் உமது உண்மையினிமித்தமும் உமது நாமத்தைத் துதிப்பேன்; உமது சகல பிரஸ்தாபத்தைப் பார்க்கிலும் உமது வார்த்தையை நீர் மகிமைப்படுத்தியிருக்கிற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பரிசுத்த ஆலயத்திற்கு நேராக நான் பணிந்து உமது கிருபையினிமித்தமும் உமது உண்மையினிமித்தமும் உமது நாமத்தைத் துதிப்பேன்; உமது சகல பிரஸ்தாபத்தைப் பார்க்கிலும் உமது வார்த்தையை நீர் மகிமைப்படுத்தியிருக்கிற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கூப்பிட்ட நாளிலே எனக்கு மறுஉத்தரவு அருளினீர்; என் ஆத்துமாவிலே பலன்தந்து என்னைத் தைரியப்படுத்தினீர்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பூமியின் ராஜாக்களெல்லாரும் உமது வாயின் வார்த்தைகளைக் கேட்கும்போது உம்மைத் துதிப்ப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ின் மகிமை பெரிதாயிருப்பதினால், அவர்கள் கர்த்தரின் வழிகளைப் பாட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உயர்ந்தவராயிருந்தும், தாழ்மையுள்ளவனை நோக்கிப் பார்க்கிறார்; மேட்டிமையானவனையோ தூரத்திலிருந்து அறி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துன்பத்தின் நடுவில் நடந்தாலும் நீர் என்னை உயிர்ப்பிப்பீர்; என் சத்துருக்களின் கோபத்துக்கு விரோதமாக உமது கையை நீட்டுவீர்; உமது வலதுகரம் என்னை இரட்சி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the wrath of mine enemies, and your right hand shall sav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will perfect that which concerns me: your mercy, O LORD, endures for ever: forsak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ks of yours own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will praise you with my whole heart: before the gods will I sing prais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worship toward your holy temple, and praise your name for your loving kindness an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truth: for you have magnified your word above all your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n the day when I cried you answered me, and strengthened me with strength in 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ll the kings of the earth shall praise you, O LORD, when they hear the words of you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ea, they shall sing in the ways of the LORD: for great is the glory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ough the LORD be high, yet has he respect unto the lowly: but the proud he knows far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ough I walk in the midst of trouble, you will revive me: you shall stretch forth yours h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2026-06-03T16:18:27Z</dcterms:created>
  <dcterms:modified xsi:type="dcterms:W3CDTF">2026-06-03T16:18:27Z</dcterms:modified>
  <dc:title>சங்கீதம் : 138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