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4133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leep on, beloved, sleep, and take thy rest ; 
Lay down thy head upon thy Saviour's breast :
We love thee well; but Jesus loves thee best — [night ! 
Good-night ! Good-night ! Good-night !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Calm is thy slumber as an infant's sleep ; 
But thou shalt wake no more to toil and weep : 
Thine is a perfect rest, secure and deep — Good-night !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Until the shadows from this earth are cast ;
Until He gathers in His sheaves at last ; 
Until the twilight gloom is overpast — 
Good-night !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Until the Easter glory lights the skies ; 
Until the dead in Jesus shall arise, 
And He shall come, but not in lowly 
guise — Good-night !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Until made beautiful by Love Divine, 
Thou in the likeness of thy Lord shalt shine,
And He shall bring that golden crown of thine — 
Good-night ! 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 Only  good-night, beloved — not  farewell !   
A little while, and all His saints shall dwell 
In hallowed union, indivisible — 
Good-night ! 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 Until we meet again before His throne,  
Clothed in the spotless robe He gives His own,
Until we know even as we are 
known — Good-night !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7">
  <a:themeElements>
    <a:clrScheme name="Theme2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2026-07-30T15:24:24Z</dcterms:created>
  <dcterms:modified xsi:type="dcterms:W3CDTF">2026-07-30T15:24:24Z</dcterms:modified>
  <dc:title>Hymn : 1041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