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presProps" Target="presProps.xml"/>
  <Relationship Id="rId32" Type="http://schemas.openxmlformats.org/officeDocument/2006/relationships/viewProps" Target="viewProps.xml"/>
  <Relationship Id="rId3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ர்கள் மகிழ்ச்சியோடும் களிப்போடும் வந்து ராஜ அரமனைக்குள் பிரவேசிப்ப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உமது பிதாக்களுக்குப் பதிலாக உமது குமாரர் இருப்பார்கள்; அவர்களைப் பூமியெங்கும் பிரபுக்களாக வைப்பீ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உமது நாமத்தை எல்லாத் தலைமுறைகளிலும் பிரஸ்தாபப்படுத்துவேன், இதினிமித்தம் ஜனங்கள் உம்மை என்றென்றைக்குமுள்ள சதாகாலங்களிலும் துதிப்ப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உமது நாமத்தை எல்லாத் தலைமுறைகளிலும் பிரஸ்தாபப்படுத்துவேன், இதினிமித்தம் ஜனங்கள் உம்மை என்றென்றைக்குமுள்ள சதாகாலங்களிலும் துதிப்ப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ன் இருதயம் நல்ல விசேஷத்தினால் பொங்குகிறது; நான் ராஜாவைக் குறித்துப் பாடின கவியைச் சொல்லுகிறேன்; என் நாவு விரைவாய் எழுதுகிறவனுடைய எழுத்தாணி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ன் இருதயம் நல்ல விசேஷத்தினால் பொங்குகிறது; நான் ராஜாவைக் குறித்துப் பாடின கவியைச் சொல்லுகிறேன்; என் நாவு விரைவாய் எழுதுகிறவனுடைய எழுத்தாணி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ல்லா மனுபுத்திரரிலும் நீர் மகா சவுந்தரியமுள்ளவர்; உம்முடைய உதடுகளில் அருள் பொழிகிறது; ஆகையால் தேவன் உம்மை என்றென்றைக்கும் ஆசீர்வதிக்கிறா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ல்லா மனுபுத்திரரிலும் நீர் மகா சவுந்தரியமுள்ளவர்; உம்முடைய உதடுகளில் அருள் பொழிகிறது; ஆகையால் தேவன் உம்மை என்றென்றைக்கும் ஆசீர்வதிக்கிறா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சவுரியவானே, உமது மகிமையும் உமது மகத்துவமுமாகிய உம்முடைய பட்டயத்தை நீர் உம்முடைய அரையிலே கட்டிக்கொண்டு,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சத்தியத்தினிமித்தமும், நீதியுடன் கூடிய சாந்தத்தினிமித்தமும், உமது மகத்துவத்திலே ஜெயமாக ஏறிவாரும்; உமது வலதுகரம் பயங்கரமானவைகளை உமக்கு விளங்கப்பண்ணு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ுமாரத்தியே நீ உன் செவியைச் சாய்த்து சிந்தித்துக்கொள்; உன் ஜனத்தையும் உன் தகப்பன் வீட்டையும் மறந்துவிட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சத்தியத்தினிமித்தமும், நீதியுடன் கூடிய சாந்தத்தினிமித்தமும், உமது மகத்துவத்திலே ஜெயமாக ஏறிவாரும்; உமது வலதுகரம் பயங்கரமானவைகளை உமக்கு விளங்கப்பண்ணு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ம்முடைய அம்புகள் கூர்மையானவைகள், அவைகள் ராஜாவுடைய சத்துருக்களின் இருதயத்திற்குள் பாயும்; ஜனசதளங்கள் உமக்குக் கீழே விழுவ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ேவனே, உமது சிங்காசனம் என்றென்றைக்குமுள்ளது, உமது ராஜ்யத்தின் செங்கோல் நீதியுள்ள செங்கோலாயிருக்கிறத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ீர் நீதியை விரும்பி, அக்கிரமத்தை வெறுக்கிறீர்; ஆதலால் தேவனே, உம்முடைய தேவன் உமதுதோழரைப் பார்க்கிலும் உம்மை ஆனந்த தைலத்தினால் அபிஷேகம்பண்ணினா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ீர் நீதியை விரும்பி, அக்கிரமத்தை வெறுக்கிறீர்; ஆதலால் தேவனே, உம்முடைய தேவன் உமதுதோழரைப் பார்க்கிலும் உம்மை ஆனந்த தைலத்தினால் அபிஷேகம்பண்ணினார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தந்தத்தினால் செய்த அரமனைகளிலிருந்து புறப்படுகையில், நீர் மகிழும்படி உமது வஸ்திரங்களெல்லாம் வெள்ளைப்போளம் சந்தனம் இலவங்கம் இவைகளின் வாசனை பொருந்தியதாயிருக்கிறது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தந்தத்தினால் செய்த அரமனைகளிலிருந்து புறப்படுகையில், நீர் மகிழும்படி உமது வஸ்திரங்களெல்லாம் வெள்ளைப்போளம் சந்தனம் இலவங்கம் இவைகளின் வாசனை பொருந்தியதாயிருக்கிறது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உமது நாயகிகளுக்குள்ளே அரசரின் குமாரத்திகளுண்டு ராஜஸ்திரீ ஓப்பீரின் தங்கம் அணிந்தவளாய் உமது வலதுபாரிசத்தில் நிற்கிறா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உமது நாயகிகளுக்குள்ளே அரசரின் குமாரத்திகளுண்டு ராஜஸ்திரீ ஓப்பீரின் தங்கம் அணிந்தவளாய் உமது வலதுபாரிசத்தில் நிற்கிறா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ுமாரத்தியே நீ உன் செவியைச் சாய்த்து சிந்தித்துக்கொள்; உன் ஜனத்தையும் உன் தகப்பன் வீட்டையும் மறந்துவிட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ராஜா உன் அழகில் பிரியப்படுவார்; அவர் உன் ஆண்டவர். ஆகையால் அவரைப் பணிந்துகொ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ீரு குமாரத்தி காணிக்கை கொண்டுவருவாள்; ஜனங்களில் ஐசுவரியவான்களும் உன் தயவை நாடி வணங்குவ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ீரு குமாரத்தி காணிக்கை கொண்டுவருவாள்; ஜனங்களில் ஐசுவரியவான்களும் உன் தயவை நாடி வணங்குவ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ராஜகுமாரத்தி உள்ளாக பூரண மகிமையுள்ளவள்; அவள் உடை பொற்சரிகையாயிருக்கிற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சித்திரத்தையலாடை தரித்தவளாய், ராஜாவினிடத்தில் அழைத்துக்கொண்டு வரப்படுவாள்; அவள் பின்னாலே செல்லும் அவளுடைய தோழிகளாகிய கன்னிகைகள் உம்மிடத்தில் கூட்டிக்கொண்டுவரப்படுவ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சித்திரத்தையலாடை தரித்தவளாய், ராஜாவினிடத்தில் அழைத்துக்கொண்டு வரப்படுவாள்; அவள் பின்னாலே செல்லும் அவளுடைய தோழிகளாகிய கன்னிகைகள் உம்மிடத்தில் கூட்டிக்கொண்டுவரப்படுவ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3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With gladness and rejoicing shall they be brought: they shall enter into the king's pala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Instead of your fathers shall be your children, whom you may make princes in all the 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I will make your name to be remembered in all generations: therefore shall the people praise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 ever and e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My heart is composing a good matter: I speak of the things which I have made concerning the king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y tongue is the pen of a ready writ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You are fairer than the children of men: grace is poured into your lips: therefore God h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lessed you for e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Gird your sword upon your thigh, O most mighty, with your glory and your majes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in your majesty ride prosperously because of truth and meekness and righteousness; and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Hearken, O daughter, and consider, and incline yours ear; forget also yours own people, and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ight hand shall teach you terrible thing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Yours arrows are sharp in the heart of the king's enemies; whereby the people fall under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Your throne, O God, is for ever and ever: the sceptre of your kingdom is a right scept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You love righteousness, and hate wickedness: therefore God, your God, has anointed you with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5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il of gladness above your fellow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5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ll your garments smell of myrrh, and aloes, and cassia, out of the ivory palaces, whereby 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5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ve made you gla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5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Kings' daughters were among your honourable women: upon your right hand did stand the queen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5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ld of Ophi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ather's house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So shall the king greatly desire your beauty: for he is your Lord; and worship you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the daughter of Tyre shall be there with a gift; even the rich among the people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mplore your favou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he king's daughter is all glorious within: her clothing is of wrought gol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She shall be brought unto the king in raiment of needlework: the virgins her companions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llow her shall be brought unto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2026-07-18T18:07:54Z</dcterms:created>
  <dcterms:modified xsi:type="dcterms:W3CDTF">2026-07-18T18:07:54Z</dcterms:modified>
  <dc:title>சங்கீதம் : 45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