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ிதைப்பும் அறுப்புமே
பூமியின் மீதினிலே
மாறி மாறி வருமே
பகலும் இரவுமாய் வருடங்கள் மாயமாய்
நழுவியே சென்ற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ிப்பீர், சிந்திப்பீர்
காலங்களைச் சிந்திப்பீர்
இயேசு கிறிஸ்துவின்
வேலை ஒன்றே இன்று பிரதான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ஒன்று இரண்டென
எத்தனை வருடங்கள்
கனவெனக் கழிந்தது பார்
எஞ்சிய நாட்களை வஞ்சிக்காது
தேவப் போரினில் ஈடுப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டுகள் நடுவினில்
வாய்ப்புகள் உனக்காக
எத்தனை நாட்கள் உண்டு
சாதகமானதோர் வாசல் இங்கு கண்டு
வந்து பயன்படுத்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ழக்கடல்களில்
படகைச் செலுத்திட
கடல்போன்ற தேவையல்லோ
பாவக் கடலினில் மூழ்கிடும் யாவர்க்கும்
படகு உன் சாட்சியல்லோ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2026-07-30T22:04:25Z</dcterms:created>
  <dcterms:modified xsi:type="dcterms:W3CDTF">2026-07-30T22:04:25Z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