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rit, O sinner, in mercy doth move 
Thy heart so long hardened, of sin to reprove ; 
Resist not the Spirit, nor longer delay ; 
God's gracious entreaties may end with to-day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child of the kingdom, from sin's 
service cease ; 
Be filled with the Spirit, with comfort and peace. 
Oh, grieve not the Spirit------thy Teacher is He----- 
That Jesus thy Saviour may glorified b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Denied is the temple, its beauty laid low, 
On God's holy altar the embers faint glow
By love yet rekindled, a flame may 
be fanned ;  
Oh, quench not the Spirit, the Lord is at hand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2026-07-09T08:53:17Z</dcterms:created>
  <dcterms:modified xsi:type="dcterms:W3CDTF">2026-07-09T08:53:17Z</dcterms:modified>
  <dc:title>Hymn : 460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