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nto Me, ye weary, 
Sorrowing ones oppressed ; 
I am your tender Shepherd, 
Waiting to give you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come, come unto Me, 
Weary and sore distressed ;
Come, come, come unto Me, 
Come unto Me and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unto Me, ye weary : 
List to the voice so dear, 
Sweeter than angel music 
Falling upon the 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unto Me, ye weary : 
List to that voice again, 
Over the barren mountain, 
Over the lonely pla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unto Me, ye weary : 
Why will ye longer roam ? 
Come to the arms of mercy, 
Come to a Father'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2026-07-31T16:54:08Z</dcterms:created>
  <dcterms:modified xsi:type="dcterms:W3CDTF">2026-07-31T16:54:08Z</dcterms:modified>
  <dc:title>Hymn : 738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