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cross of Christ I glory, 
Towering o'er the wrecks of time ; 
All the light of sacred story 
Gathers round its head subli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the woes of life o'ertake me, 
Hopes deceive, and fears annoy, 
Never shall the cross forsake me ; 
Lo ! it glows with peace and jo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the sun of bliss is beaming 
Light and love upon my way, 
From the cross the radiance streaming 
Adds new lustre to the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ane and blessing, pain and pleasure, 
By the cross are sanctified ; 
Peace is there that knows no 
measure, 
Joys that through all time abid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2026-09-15T10:58:33Z</dcterms:created>
  <dcterms:modified xsi:type="dcterms:W3CDTF">2026-09-15T10:58:33Z</dcterms:modified>
  <dc:title>Hymn : 239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