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எங்கே போனாலும் நீங்கள் என்னை வழிவிட்டனுப்பும்படிக்கு நான் உங்களிடத்தில் சிலகாலம் தங்கவேண்டியதாயிருக்கும்; ஒருவேளை மழைகாலம் முடியும்வரையும் இரு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எங்கே போனாலும் நீங்கள் என்னை வழிவிட்டனுப்பும்படிக்கு நான் உங்களிடத்தில் சிலகாலம் தங்கவேண்டியதாயிருக்கும்; ஒருவேளை மழைகாலம் முடியும்வரையும் இரு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வழிப்பிரயாணத்திலே உங்களைக் கண்டுகொள்ளமாட்டேன்; கர்த்தர் உத்தரவுகொடுத்தால் உங்களிடத்தில் வந்து சிலகாலம் தங்கியிருக்கலாமென்று நம்பு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வழிப்பிரயாணத்திலே உங்களைக் கண்டுகொள்ளமாட்டேன்; கர்த்தர் உத்தரவுகொடுத்தால் உங்களிடத்தில் வந்து சிலகாலம் தங்கியிருக்கலாமென்று நம்பு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பெந்தெகொஸ்தே பண்டிகைவரைக்கும் எபேசு பட்டணத்தில் இருப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ில் இங்கே பெரிதும் அநுகூலமுமான கதவு எனக்குத் திறக்கப்பட்டிருக்கிறது: விரோதஞ்செய்கிறவர்களும் அநேகர் இருக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னெனில் இங்கே பெரிதும் அநுகூலமுமான கதவு எனக்குத் திறக்கப்பட்டிருக்கிறது: விரோதஞ்செய்கிறவர்களும் அநேகர் இரு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மோத்தேயு உங்களிடத்திற்கு வந்தானேயாகில், அவன் உங்களிடத்தில் பயமில்லாமலிருக்கப் பாருங்கள்; என்னைப்போல அவனும் கர்த்தருடைய கிரியையை நடப்பிக்கிறான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மோத்தேயு உங்களிடத்திற்கு வந்தானேயாகில், அவன் உங்களிடத்தில் பயமில்லாமலிருக்கப் பாருங்கள்; என்னைப்போல அவனும் கர்த்தருடைய கிரியையை நடப்பிக்கிறான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படியினால் ஒருவனும் அவனை அற்பமாய் எண்ணாதிருப்பானாக; சகோதரரோடேகூட அவன் வருகிறதற்கு நான் காத்திருக்கிறபடியால், என்னிடத்தில் வரும்படிக்கு அவனைச் சமாதானத்தோடே வழிவிட்டனுப்ப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ரிசுத்தவான்களுக்காகச் சேர்க்கப்படும் தர்மப்பணத்தைக்குறித்து நான் கலாத்தியா நாட்டுச் சபைகளுக்குப் பண்ணின திட்டத்தின்படியே நீங்களும் செய்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படியினால் ஒருவனும் அவனை அற்பமாய் எண்ணாதிருப்பானாக; சகோதரரோடேகூட அவன் வருகிறதற்கு நான் காத்திருக்கிறபடியால், என்னிடத்தில் வரும்படிக்கு அவனைச் சமாதானத்தோடே வழிவிட்டனுப்ப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னாகிய அப்பொல்லோவைக்குறித்தோவெனில், சகோதரரோடேகூட உங்களிடத்தில் வரும்படிக்கு அவனை மிகவும் வேண்டிக்கொண்டேன்; ஆகிலும் இப்பொழுது வர அவனுக்கு மனதில்லை; அவனுக்கு நற்சமயம் உண்டாயிருக்கும்போது வரு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னாகிய அப்பொல்லோவைக்குறித்தோவெனில், சகோதரரோடேகூட உங்களிடத்தில் வரும்படிக்கு அவனை மிகவும் வேண்டிக்கொண்டேன்; ஆகிலும் இப்பொழுது வர அவனுக்கு மனதில்லை; அவனுக்கு நற்சமயம் உண்டாயிருக்கும்போது வரு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னாகிய அப்பொல்லோவைக்குறித்தோவெனில், சகோதரரோடேகூட உங்களிடத்தில் வரும்படிக்கு அவனை மிகவும் வேண்டிக்கொண்டேன்; ஆகிலும் இப்பொழுது வர அவனுக்கு மனதில்லை; அவனுக்கு நற்சமயம் உண்டாயிருக்கும்போது வருவ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ழித்திருங்கள், விசுவாசத்திலே நிலைத்திருங்கள், புருஷராயிருங்கள், திடன்கொள்ள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காரியங்களெல்லாம் அன்போடே செய்யப்படக்கடவ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கோதரரே, ஸ்தேவானுடைய வீட்டார் அகாயாநாட்டிலே முதற்பலனானவர்களென்றும், பரிசுத்தவான்களுக்கு ஊழியஞ்செய்யும்படிக்குத் தங்களை ஒப்புவித்திருக்கிறார்களென்றும் அறிந்திருக்கிறீர்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கோதரரே, ஸ்தேவானுடைய வீட்டார் அகாயாநாட்டிலே முதற்பலனானவர்களென்றும், பரிசுத்தவான்களுக்கு ஊழியஞ்செய்யும்படிக்குத் தங்களை ஒப்புவித்திருக்கிறார்களென்றும் அறிந்திருக்கிறீர்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கோதரரே, ஸ்தேவானுடைய வீட்டார் அகாயாநாட்டிலே முதற்பலனானவர்களென்றும், பரிசுத்தவான்களுக்கு ஊழியஞ்செய்யும்படிக்குத் தங்களை ஒப்புவித்திருக்கிறார்களென்றும் அறிந்திருக்கிறீர்கள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ப்பட்டவர்களுக்கும், உடன்வேலையாட்களாய்ப் பிரயாசப்படுகிற மற்ற யாவருக்கும் நீங்கள் கீழ்ப்படிந்திருக்கவேண்டுமென்று உங்களுக்குப் புத்திசொல்ல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ரிசுத்தவான்களுக்காகச் சேர்க்கப்படும் தர்மப்பணத்தைக்குறித்து நான் கலாத்தியா நாட்டுச் சபைகளுக்குப் பண்ணின திட்டத்தின்படியே நீங்களும் செய்ய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ஸ்தேவான், பொர்த்துனாத்து, அகாயுக்கு என்பவர்கள் வந்ததற்காகச் சந்தோஷமாயிருக்கிறேன், நீங்கள் எனக்குச் செய்யவேண்டியதாயிருந்ததை அவர்கள் செய்திருக்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ஸ்தேவான், பொர்த்துனாத்து, அகாயுக்கு என்பவர்கள் வந்ததற்காகச் சந்தோஷமாயிருக்கிறேன், நீங்கள் எனக்குச் செய்யவேண்டியதாயிருந்ததை அவர்கள் செய்திருக்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 ஆவிக்கும் உங்கள் ஆவிக்கும் ஆறுதல் செய்தார்கள்; இப்படிப்பட்டவர்களை அங்கிகாரம்பண்ண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ியா நாட்டிலுள்ள சபையார் உங்களை வாழ்த்துகிறார்கள். ஆக்கில்லாவும் பிரிஸ்கில்லாளும் தங்கள் வீட்டிலே கூடுகிற சபையோடுங்கூடக் கர்த்தருக்குள் உங்களை மிகவும் வாழ்த்து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ியா நாட்டிலுள்ள சபையார் உங்களை வாழ்த்துகிறார்கள். ஆக்கில்லாவும் பிரிஸ்கில்லாளும் தங்கள் வீட்டிலே கூடுகிற சபையோடுங்கூடக் கர்த்தருக்குள் உங்களை மிகவும் வாழ்த்து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ோதரரெல்லாரும் உங்களை வாழ்த்துகிறார்கள். ஒருவரையொருவர் பரிசுத்த முத்தத்தோடே வாழ்த்த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வுலாகிய நான் என் கையெழுத்தாலே உங்களை வாழ்த்து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வன் கர்த்தராகிய இயேசுகிறிஸ்துவினிடத்தில் அன்புகூராமற்போனால், அவன் சபிக்கப்பட்டவனாயிருக்கக்கடவன், கர்த்தர் வரு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ாகிய இயேசுகிறிஸ்துவினுடைய கிருபை உங்களுடனேகூட இருப்பத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ிறிஸ்து இயேசுவுக்குள்ளான என்னுடைய அன்பு உங்களெல்லாரோடுங்கூட இருப்பதாக. ஆமெ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வந்திருக்கும்போது பணஞ்சேர்க்குதல் இராதபடிக்கு, உங்களில் அவனவன் வாரத்தின் முதல்நாள்தோறும், தன்தன் வரவுக்குத் தக்கதாக எதையாகிலும் தன்னிடத்திலே சேர்த்துவைக்கக்கடவ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வந்திருக்கும்போது பணஞ்சேர்க்குதல் இராதபடிக்கு, உங்களில் அவனவன் வாரத்தின் முதல்நாள்தோறும், தன்தன் வரவுக்குத் தக்கதாக எதையாகிலும் தன்னிடத்திலே சேர்த்துவைக்கக்கட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வரும்போது உங்கள் உபகாரத்தை எருசலேமுக்குக் கொண்டுபோகும்படிக்கு, நீங்கள் தகுதியுள்ளவர்களாகக் குறிக்கிறவர்கள் எவர்களோ, அவர்களிடத்தில் நிருபங்களைக் கொடுத்து, அவர்களை அனுப்ப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வரும்போது உங்கள் உபகாரத்தை எருசலேமுக்குக் கொண்டுபோகும்படிக்கு, நீங்கள் தகுதியுள்ளவர்களாகக் குறிக்கிறவர்கள் எவர்களோ, அவர்களிடத்தில் நிருபங்களைக் கொடுத்து, அவர்களை அனுப்ப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ும் போகத்தக்கதானால், அவர்கள் என்னுடனேகூட வரலா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மக்கெதோனியா நாட்டின் வழியாய்ப் போகிறபடியால், மக்கெதோனியா நாட்டைக் கடந்தபின்பு உங்களிடத்திற்கு வர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সন্ভব হলে হয়তো কিছুদিন তোমাদের ওখানে থেকে যাব৷ শীতকালটা হয়তো তোমাদের ওখানেই কাটাব৷ এরপর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ছ থেকে আমি য়েখানে যাব, আমার সেখানে যাবার ব্যবস্থায় তোমরা সাহায্য করতে পা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এখন যাত্রাপথে তোমাদের সঙ্গে দেখা করতে চাই না৷ প্রভুর ইচ্ছা হলে তোমাদের সঙ্গে অনেকটা সময় কাটাব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চ্ছা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পঞ্চাশত্তমীর দিন পর্যন্ত আমি ইফিষে থাক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ারণ এখানে য়ে কাজে ফল পাওয়া যায় সেই রকম কাজের জন্য একটা মস্ত বড় সুয়োগ আমার সামনে এসেছে, যদি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খানে অনেকে বিরোধিতা কর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ীমথিয় তোমাদের কাছে য়েতে পারেন, তাঁকে আদর যত্ন করো৷ তোমাদের সঙ্গে তিনি য়েন নির্ভয়ে থাক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রেন৷ তিনিও আমার মতো প্রভুর কাজ করছেন, কেউ য়েন তাঁকে তাচ্ছিল্য ন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াঁকে তোমরা তাঁর যাত্রা পথে শান্তিতে এগিয়ে দিও, য়েন তিনি আমার কাছে আসতে পারেন৷ ভাইদের সঙ্গ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খন ঈশ্বরের লোকদের দেবার জন্য অর্থ সংগ্রহের বিষয় বলছি: গালাতীয়ার মণ্ডলীকে আমি য়েমন বলেছিলা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ে তিনি আমার কাছে আসবেন এই প্রত্যাশায় আ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খন আমি তোমাদের ভাই আপল্লোর বিষয়ে বলি: আমি তাঁকে অনেক ভাবে উত্‌সাহিত করেছি য়েন তিনি অন্যা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াইদের সঙ্গে তোমাদের কাছে যান৷ কিন্তু এটা পরিষ্কার য়ে তোমাদের কাছে যাবার ইচ্ছা তাঁর এখন নেই৷ ত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ুয়োগ পেলেই তোমাদের কাছে যা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োমরা সতর্ক থেকো, বিশ্বাসে স্থির থেকো, সাহস য়োগাও, বলবান হ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োমরা যা কিছু কর তা ভালবাসার সঙ্গে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আমার ভাইয়েরা, আমি তোমাদের কাছে একটা অনুরোধ করছি, তোমরা স্তিফান ও তাঁর পরিবারের বিষয়ে জা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খায়াতে (গ্রীসে) তাঁরাই প্রথম খ্রীষ্টানুসারী হন৷ এখন তাঁরা খ্রীষ্টানুসারীদের সেবায় নিজেদের নিযো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েন৷ ভাইয়েরা, তোমাদের কাছে আমার অনুরোধ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োমরা এইরকম লোকদের, যারা প্রভুর সেবায় নিযুক্ত আছেন, তাঁদের নেতৃত্ব মেনে না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ও তেমন করব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আমি খুব খুশী কারণ স্তিফান, ফর্তুনাত আর আখায়া এখানে এসে তোমাদের না থাকার অভাব পূর্ণ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য়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াঁরা তোমাদের মতো আমার আত্মাকে তৃপ্ত করেছেন৷ তাই তোমরা এরূপ লোকদের চিনতে ভুল কর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এশিয়ার সমস্ত মণ্ডলী তোমাদের শুভেচ্ছা জানাচ্ছে৷ আক্কিলা ও প্রিষ্কা আর তাঁদের বাড়িতে য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পাসনার জন্য সমবেত হন তাঁরা সকলে তোমাদের শুভেচ্ছা জানাচ্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তোমরা পরস্পর একে অপরকে পবিত্র চুম্বনে শুভেচ্ছা জানি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আমি পৌল, আমি নিজের হাতে এই শুভেচ্ছা বাণী লিখে পাঠালা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প্রভুকে য়ে ভালবাসে না তার ওপর অভিশাপ নেমে আসুক৷ আমাদের প্রভু আসু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প্রভু যীশু খ্রীষ্টের অনুগ্রহ তোমাদের সঙ্গে থাক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খ্রীষ্ট যীশুতে তোমাদের সকলের জন্য আমার ভালবাসা রই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সপ্তাহের প্রথম দিন রবিবার তোমরা তোমাদের উপার্জন থেকে সঙ্গতী অনুসারে যতটা সন্ভব বাঁচিয়ে সেই অর্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ৃহে বিশেষ কোন স্থানে আলাদা করে জমাবে৷ তাহলে আমি যখন আসব তখন অর্থ সংগ্রহ করার প্রযোজন হব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ি যখন পৌঁছব, তখন তোমরা যাদের য়োগ্য বলে মনে কর তাদের হাত দিয়ে সেই অর্থ জেরুশালেমে পাঠাবে৷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েখা চিঠি পরিচয়পত্র হিসাবে তারা নিয়ে যাব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র আমার যাওয়া যদি ঠিক বলে মনে হয় তবে তারা আমার সঙ্গেই যা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মি মাকিদনিয়া হয়ে যাবার পরিকল্পনা করছি৷ মাকিদনিয়ার মধ্য দিয়ে যাবার পথে তোমাদের ওখানে যা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2026-07-18T14:39:30Z</dcterms:created>
  <dcterms:modified xsi:type="dcterms:W3CDTF">2026-07-18T14:39:30Z</dcterms:modified>
  <dc:title>1 கொரிந்தியர்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