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8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   அவர் படாத் துக்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ரர்க்கு இல்லைய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கும் அவர் நெஞ்ச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ுன்பம் பாய்ந்தத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   முள் தைத்த சிரச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பாவம் சுமந்த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தூயோராகத் தம் நெஞ்ச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ஆக்கினை ஏற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    எங்களை நேசித்த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ுக்காய் மாண்ட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  பூரண வாழ்க்கைய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, சர்வ பாவப் பலி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சகாயர் ந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    எத்துன்ப நாளும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நியாயத்தீர்ப்பில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ுண்ணியம், தூய மீட்ப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அடைக்கல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    இன்னும் உம் கிரிய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ில் செய்த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அன்பாய் ஈந்த கிருபை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ன்பு ஈடா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ாசனம் விட்ட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ம் வந்த நோக்கம் யாவ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ோ முடிந்தது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  பிதாவின் சித்த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தற முடித்த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ல் வேத உரைப்ப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ஸ்தியைச் சகித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2026-09-16T16:03:29Z</dcterms:created>
  <dcterms:modified xsi:type="dcterms:W3CDTF">2026-09-16T16:03:29Z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