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presProps" Target="presProps.xml"/>
  <Relationship Id="rId110" Type="http://schemas.openxmlformats.org/officeDocument/2006/relationships/viewProps" Target="viewProps.xml"/>
  <Relationship Id="rId11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மரித்தோர் உயிர்த்தெழாவிட்டால், மரித்தவர்களுக்காக ஞானஸ்நானம் பெறுகிறவர்கள் என்ன செய்வார்கள்? மரித்தவர்களுக்காக ஏன் ஞானஸ்நானம் பெறுகிறார்கள்?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ன்பின்பு முடிவு உண்டாகும்; அப்பொழுது அவர் சகல துரைத்தனத்தையும் சகல அதிகாரத்தையும் வல்லமையையும் பரிகரித்து, தேவனும் பிதாவுமாயிருக்கிறவருக்கு ராஜ்யத்தை ஒப்புக்கொடுப்பார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ன்பின்பு முடிவு உண்டாகும்; அப்பொழுது அவர் சகல துரைத்தனத்தையும் சகல அதிகாரத்தையும் வல்லமையையும் பரிகரித்து, தேவனும் பிதாவுமாயிருக்கிறவருக்கு ராஜ்யத்தை ஒப்புக்கொடுப்பார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நம்முடைய கர்த்தராகிய இயேசுகிறிஸ்துவினாலே நமக்கு ஜெயங்கொடுக்கிற தேவனுக்கு ஸ்தோத்திரம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லாச் சத்துருக்களையும் தமது பாதத்திற்குக் கீழாக்கிப்போடும்வரைக்கும், அவர் ஆளுகைசெய்யவேண்டியது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ஆகையால், எனக்குப் பிரியமான சகோதரரே, கர்த்தருக்குள் நீங்கள் படுகிற பிரயாசம் விருதாவாயிராதென்று அறிந்து, நீங்கள் உறுதிப்பட்டவர்களாயும், அசையாதவர்களாயும், கர்த்தருடைய கிரியையிலே எப்பொழுதும் பெருகுகிறவர்களாயும் இருப்பீர்களாக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ஆகையால், எனக்குப் பிரியமான சகோதரரே, கர்த்தருக்குள் நீங்கள் படுகிற பிரயாசம் விருதாவாயிராதென்று அறிந்து, நீங்கள் உறுதிப்பட்டவர்களாயும், அசையாதவர்களாயும், கர்த்தருடைய கிரியையிலே எப்பொழுதும் பெருகுகிறவர்களாயும் இருப்பீர்களாக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ரிகரிக்கப்படுங் கடைசிச் சத்துரு மரண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ங்களும் ஏன் எந்நேரமும் நாசமோசத்திற்கு ஏதுவாயிருக்கிறோம்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நுதினமும் சாகிறேன்; அதை நம்முடைய கர்த்தராகிய கிறிஸ்து இயேசுவினால் உங்களைக்குறித்து நான் பாராட்டுகிற மேன்மையைக்கொண்டு சத்தியமாய்ச் சொல்லு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நுதினமும் சாகிறேன்; அதை நம்முடைய கர்த்தராகிய கிறிஸ்து இயேசுவினால் உங்களைக்குறித்து நான் பாராட்டுகிற மேன்மையைக்கொண்டு சத்தியமாய்ச் சொல்லு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எபேசுவிலே துஷ்டமிருகங்களுடனே போராடினேனென்று மனுஷர்வழக்கமாய்ச் சொல்லுகிறேன்; அப்படிப் போராடினதினாலே எனக்குப் பிரயோஜனமென்ன? மரித்தோர் உயிர்த்தெழாவிட்டால், புசிப்போம் குடிப்போம், நாளைக்குச் சாவோம் என்று சொல்லலாமே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எபேசுவிலே துஷ்டமிருகங்களுடனே போராடினேனென்று மனுஷர்வழக்கமாய்ச் சொல்லுகிறேன்; அப்படிப் போராடினதினாலே எனக்குப் பிரயோஜனமென்ன? மரித்தோர் உயிர்த்தெழாவிட்டால், புசிப்போம் குடிப்போம், நாளைக்குச் சாவோம் என்று சொல்லலாமே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எபேசுவிலே துஷ்டமிருகங்களுடனே போராடினேனென்று மனுஷர்வழக்கமாய்ச் சொல்லுகிறேன்; அப்படிப் போராடினதினாலே எனக்குப் பிரயோஜனமென்ன? மரித்தோர் உயிர்த்தெழாவிட்டால், புசிப்போம் குடிப்போம், நாளைக்குச் சாவோம் என்று சொல்லலாமே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ோசம்போகாதிருங்கள்; ஆகாத சம்பாஷணைகள் நல்லொழுக்கங்களைக் கெட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பாவஞ்செய்யாமல் நீதிக்கேற்க விழித்துக்கொண்டு, தெளிந்தவர்களாயிருங்கள்; சிலர் தேவனைப்பற்றி அறிவில்லாதிருக்கிறார்களே; உங்களுக்கு வெட்கமுண்டாக இதைச் 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பாவஞ்செய்யாமல் நீதிக்கேற்க விழித்துக்கொண்டு, தெளிந்தவர்களாயிருங்கள்; சிலர் தேவனைப்பற்றி அறிவில்லாதிருக்கிறார்களே; உங்களுக்கு வெட்கமுண்டாக இதைச்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கலத்தையும் அவருடைய பாதத்திற்குக் கீழ்ப்படுத்தினாரே; ஆகிலும் சகலமும் அவருக்குக் கீழ்ப்படுத்தப்பட்டதென்று சொல்லியிருக்கும் போது, சகலத்தையும் அவருக்குக் கீழ்ப்படுத்தினவர் கீழ்ப்படுத்தப்படவில்லையென்பது வெளியரங்கமாய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ிலும், மரித்தோர் எப்படி எழுந்திருப்பார்கள், எப்படிப்பட்ட சரீரத்தோடே வருவார்களென்று ஒருவன் சொல்வானாகில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ிலும், மரித்தோர் எப்படி எழுந்திருப்பார்கள், எப்படிப்பட்ட சரீரத்தோடே வருவார்களென்று ஒருவன் சொல்வானாகில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ுத்தியீனனே, நீ விதைக்கிற விதை செத்தாலொழிய உயிர்க்கமாட்டாத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ுத்தியீனனே, நீ விதைக்கிற விதை செத்தாலொழிய உயிர்க்கமாட்டாத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ீ விதைக்கிறபோது, இனி உண்டாகும் மேனியை விதையாமல், கோதுமை, அல்லது மற்றொரு தானியத்தினுடைய வெறும் விதையையே விதைக்கிறாய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ீ விதைக்கிறபோது, இனி உண்டாகும் மேனியை விதையாமல், கோதுமை, அல்லது மற்றொரு தானியத்தினுடைய வெறும் விதையையே விதைக்கிறாய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சகோதரரே, நான் உங்களுக்குப் பிரசங்கித்த சுவிசேஷத்தை மறுபடியும் உங்களுக்குத் தெரியப்படுத்துகிறேன்; நீங்களும் அதை ஏற்றுக்கொண்டு, அதிலே நிலைத்திருக்கிறீர்கள்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ங்களுக்குப் பிரசங்கித்தபிரகாரமாய், நீங்கள் அதைக் கைக்கொண்டிருந்தால், அதினாலே நீங்கள் இரட்சிக்கப்படுவீர்கள்; மற்றப்படி உங்கள் விசுவாசம் விருதாவாயிருக்கும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ங்களுக்குப் பிரசங்கித்தபிரகாரமாய், நீங்கள் அதைக் கைக்கொண்டிருந்தால், அதினாலே நீங்கள் இரட்சிக்கப்படுவீர்கள்; மற்றப்படி உங்கள் விசுவாசம் விருதாவாயிருக்கும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ங்களுக்குப் பிரசங்கித்தபிரகாரமாய், நீங்கள் அதைக் கைக்கொண்டிருந்தால், அதினாலே நீங்கள் இரட்சிக்கப்படுவீர்கள்; மற்றப்படி உங்கள் விசுவாசம் விருதாவாயிருக்கும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கலத்தையும் அவருடைய பாதத்திற்குக் கீழ்ப்படுத்தினாரே; ஆகிலும் சகலமும் அவருக்குக் கீழ்ப்படுத்தப்பட்டதென்று சொல்லியிருக்கும் போது, சகலத்தையும் அவருக்குக் கீழ்ப்படுத்தினவர் கீழ்ப்படுத்தப்படவில்லையென்பது வெளியரங்கமாயிருக்கி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அடைந்ததும் உங்களுக்குப் பிரதானமாக ஒப்புவித்ததும் என்னவென்றால், கிறிஸ்துவானவர் வேதவாக்கியங்களின்படி நமது பாவங்களுக்காக மரி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அடைந்ததும் உங்களுக்குப் பிரதானமாக ஒப்புவித்ததும் என்னவென்றால், கிறிஸ்துவானவர் வேதவாக்கியங்களின்படி நமது பாவங்களுக்காக மரி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டக்கம்பண்ணப்பட்டு, வேதவாக்கியங்களின்படி மூன்றாம் நாளில் உயிர்த்தெழுந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ற்கு தேவன் தமது சித்தத்தின்படியே மேனியைக் கொடுக்கிறார்; விதை வகைகள் ஒவ்வொன்றிற்கும் அததற்கேற்ற மேனியையே கொடுக்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ற்கு தேவன் தமது சித்தத்தின்படியே மேனியைக் கொடுக்கிறார்; விதை வகைகள் ஒவ்வொன்றிற்கும் அததற்கேற்ற மேனியையே கொடுக்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ேபாவுக்கும், பின்பு பன்னிருவருக்கும் தரிசனமான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ல்லா மாம்சமும் ஒரே விதமான மாம்சமல்ல; மனுஷருடைய மாம்சம் வேறே, மிருகங்களுடைய மாம்சம் வேறே, மச்சங்களுடைய மாம்சம் வேறே, பறவைகளுடைய மாம்சம் வேற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ல்லா மாம்சமும் ஒரே விதமான மாம்சமல்ல; மனுஷருடைய மாம்சம் வேறே, மிருகங்களுடைய மாம்சம் வேறே, மச்சங்களுடைய மாம்சம் வேறே, பறவைகளுடைய மாம்சம் வேறே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ல்லா மாம்சமும் ஒரே விதமான மாம்சமல்ல; மனுஷருடைய மாம்சம் வேறே, மிருகங்களுடைய மாம்சம் வேறே, மச்சங்களுடைய மாம்சம் வேறே, பறவைகளுடைய மாம்சம் வேற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ன்பின்பு அவர் ஐந்நூறுபேருக்கு அதிகமான சகோதரருக்கும் ஒரேவேளையில் தரிசனமானார்; அவர்களில் அநேகர் இந்நாள்வரைக்கும் இருக்கிறார்கள், சிலர் மாத்திரம் நித்திரையடை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கலத்தையும் அவருடைய பாதத்திற்குக் கீழ்ப்படுத்தினாரே; ஆகிலும் சகலமும் அவருக்குக் கீழ்ப்படுத்தப்பட்டதென்று சொல்லியிருக்கும் போது, சகலத்தையும் அவருக்குக் கீழ்ப்படுத்தினவர் கீழ்ப்படுத்தப்படவில்லையென்பது வெளியரங்கமாயிருக்கிற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ன்பின்பு அவர் ஐந்நூறுபேருக்கு அதிகமான சகோதரருக்கும் ஒரேவேளையில் தரிசனமானார்; அவர்களில் அநேகர் இந்நாள்வரைக்கும் இருக்கிறார்கள், சிலர் மாத்திரம் நித்திரையடை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வானத்துக்குரிய மேனிகளுமுண்டு, பூமிக்குரிய மேனிகளுமுண்டு; வானத்துக்குரிய மேனிகளுடைய மகிமையும் வேறே, பூமிக்குரிய மேனிகளுடைய மகிமையும் வேறே;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வானத்துக்குரிய மேனிகளுமுண்டு, பூமிக்குரிய மேனிகளுமுண்டு; வானத்துக்குரிய மேனிகளுடைய மகிமையும் வேறே, பூமிக்குரிய மேனிகளுடைய மகிமையும் வேறே;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யாக்கோபுக்கும், அதன்பின்பு அப்போஸ்தலரெல்லாருக்கும் தரிசனமான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சூரியனுடைய மகிமையும் வேறே, சந்திரனுடைய மகிமையும் வேறே, நட்சத்திரங்களுடைய மகிமையும் வேறே, மகிமையிலே நட்சத்திரத்துக்கு நட்சத்திரம் விசேஷித்திருக்கிற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சூரியனுடைய மகிமையும் வேறே, சந்திரனுடைய மகிமையும் வேறே, நட்சத்திரங்களுடைய மகிமையும் வேறே, மகிமையிலே நட்சத்திரத்துக்கு நட்சத்திரம் விசேஷித்திருக்கிற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்லாருக்கும் பின்பு, அகாலப்பிறவிபோன்ற எனக்கும் தரிசனமான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ரித்தோரின் உயிர்த்தெழுதலும் அப்படியே இருக்கும். அழிவுள்ளதாய் விதைக்கப்படும், அழிவில்லாததாய் எழுந்திருக்கும்;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ரித்தோரின் உயிர்த்தெழுதலும் அப்படியே இருக்கும். அழிவுள்ளதாய் விதைக்கப்படும், அழிவில்லாததாய் எழுந்திருக்கும்;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அப்போஸ்தலரெல்லாரிலும் சிறியவனாயிருக்கிறேன்; தேவனுடைய சபையைத் துன்பப்படுத்தினதினாலே, நான் அப்போஸ்தலனென்று பேர்பெறுவதற்கும் பாத்திரன் அல்ல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கலமும் அவருக்குக் கீழ்ப்பட்டிருக்கும்போது, தேவனே சகலத்திலும் சகலமுமாயிருப்பதற்கு, குமாரன் தாமும் தமக்குச் சகலத்தையும் கீழ்ப்படுத்தினவருக்குக் கீழ்ப்பட்டிருப்ப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அப்போஸ்தலரெல்லாரிலும் சிறியவனாயிருக்கிறேன்; தேவனுடைய சபையைத் துன்பப்படுத்தினதினாலே, நான் அப்போஸ்தலனென்று பேர்பெறுவதற்கும் பாத்திரன் அல்ல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கனவீனமுள்ளதாய் விதைக்கப்படும், மகிமையுள்ளதாய் எழுந்திருக்கும்; பலவீனமுள்ளதாய் விதைக்கப்படும், பலமுள்ளதாய் எழுந்திருக்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கனவீனமுள்ளதாய் விதைக்கப்படும், மகிமையுள்ளதாய் எழுந்திருக்கும்; பலவீனமுள்ளதாய் விதைக்கப்படும், பலமுள்ளதாய் எழுந்திருக்க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கனவீனமுள்ளதாய் விதைக்கப்படும், மகிமையுள்ளதாய் எழுந்திருக்கும்; பலவீனமுள்ளதாய் விதைக்கப்படும், பலமுள்ளதாய் எழுந்திருக்க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ிலும் நான் இருக்கிறது தேவகிருபையினாலே இருக்கிறேன்; அவர் எனக்கு அருளிய கிருபை விருதாவாயிருக்கவில்லை; அவர்களெல்லாரிலும் நான் அதிகமாய்ப் பிரயாசப்பட்டேன், ஆகிலும் நான் அல்ல, என்னுடனே இருக்கிற தேவகிருபையே அப்படிச் செய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ிலும் நான் இருக்கிறது தேவகிருபையினாலே இருக்கிறேன்; அவர் எனக்கு அருளிய கிருபை விருதாவாயிருக்கவில்லை; அவர்களெல்லாரிலும் நான் அதிகமாய்ப் பிரயாசப்பட்டேன், ஆகிலும் நான் அல்ல, என்னுடனே இருக்கிற தேவகிருபையே அப்படிச் செய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ிலும் நான் இருக்கிறது தேவகிருபையினாலே இருக்கிறேன்; அவர் எனக்கு அருளிய கிருபை விருதாவாயிருக்கவில்லை; அவர்களெல்லாரிலும் நான் அதிகமாய்ப் பிரயாசப்பட்டேன், ஆகிலும் நான் அல்ல, என்னுடனே இருக்கிற தேவகிருபையே அப்படிச் செய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ஜென்ம சரீரம் விதைக்கப்படும், ஆவிக்குரிய சரீரம் எழுந்திருக்கும்; ஜென்ம சரீரமுமுண்டு, ஆவிக்குரிய சரீரமுமுண்ட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ாகிலும் அவர்களாகிலும் இப்படியே பிரசங்கித்து வருகிறோம், நீங்களும் இப்படியே விசுவாசித்திருக்கிறீ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ாகிலும் அவர்களாகிலும் இப்படியே பிரசங்கித்து வருகிறோம், நீங்களும் இப்படியே விசுவாசித்திருக்கிற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கலமும் அவருக்குக் கீழ்ப்பட்டிருக்கும்போது, தேவனே சகலத்திலும் சகலமுமாயிருப்பதற்கு, குமாரன் தாமும் தமக்குச் சகலத்தையும் கீழ்ப்படுத்தினவருக்குக் கீழ்ப்பட்டிருப்ப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ந்தப்படியே முந்தின மனுஷனாகிய ஆதாம் ஜீவாத்துமாவானான் என்றெழுதியிருக்கிறது, பிந்தின ஆதாம் உயிர்ப்பிக்கிற ஆவியான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ந்தப்படியே முந்தின மனுஷனாகிய ஆதாம் ஜீவாத்துமாவானான் என்றெழுதியிருக்கிறது, பிந்தின ஆதாம் உயிர்ப்பிக்கிற ஆவியான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ிறிஸ்து மரித்தோரிலிருந்து எழுந்தாரென்று பிரசங்கிக்கப்பட்டிருக்க, மரித்தோரின் உயிர்த்தெழுதலில்லையென்று உங்களில் சிலர் எப்படிச் சொல்லலாம்?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ிறிஸ்து மரித்தோரிலிருந்து எழுந்தாரென்று பிரசங்கிக்கப்பட்டிருக்க, மரித்தோரின் உயிர்த்தெழுதலில்லையென்று உங்களில் சிலர் எப்படிச் சொல்லலாம்?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ஆகிலும் ஆவிக்குரிய சரீரம் முந்தினதல்ல, ஜென்மசரீரமே முந்தினது; ஆவிக்குரிய சரீரம் பிந்தின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ரித்தோரின் உயிர்த்தெழுதல் இல்லாவிட்டால் கிறிஸ்துவும் எழுந்திருக்கவில்லையே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றிஸ்து எழுந்திருக்கவில்லையென்றால், எங்கள் பிரசங்கமும் விருதா, உங்கள் விசுவாசமும் விருதா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முந்தின மனுஷன் பூமியிலிருந்துண்டான மண்ணானவன்; இரண்டாம் மனுஷன் வானத்திலிருந்து வந்த கர்த்த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ரித்தோர் உயிர்த்தெழாவிட்டால், தேவன் எழுப்பாத கிறிஸ்துவை அவர் எழுப்பினாரென்று நாங்கள் தேவனைக்குறித்துச் சாட்சிசொன்னதினாலே, தேவனுக்காகப் பொய்ச்சாட்சி சொல்லுகிறவர்களாகவும் காணப்படுவோமே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ரித்தோர் உயிர்த்தெழாவிட்டால், தேவன் எழுப்பாத கிறிஸ்துவை அவர் எழுப்பினாரென்று நாங்கள் தேவனைக்குறித்துச் சாட்சிசொன்னதினாலே, தேவனுக்காகப் பொய்ச்சாட்சி சொல்லுகிறவர்களாகவும் காணப்படுவோம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கலமும் அவருக்குக் கீழ்ப்பட்டிருக்கும்போது, தேவனே சகலத்திலும் சகலமுமாயிருப்பதற்கு, குமாரன் தாமும் தமக்குச் சகலத்தையும் கீழ்ப்படுத்தினவருக்குக் கீழ்ப்பட்டிருப்பா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ரித்தோர் உயிர்த்தெழாவிட்டால், தேவன் எழுப்பாத கிறிஸ்துவை அவர் எழுப்பினாரென்று நாங்கள் தேவனைக்குறித்துச் சாட்சிசொன்னதினாலே, தேவனுக்காகப் பொய்ச்சாட்சி சொல்லுகிறவர்களாகவும் காணப்படுவோமே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மண்ணானவன் எப்படிப்பட்டவனோ மண்ணானவர்களும் அப்படிப்பட்டவர்களே; வானத்துக்குரியவர் எப்படிப்பட்டவரோ, வானத்துக்குரியவர்களும் அப்படிப்பட்டவர்களே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மண்ணானவன் எப்படிப்பட்டவனோ மண்ணானவர்களும் அப்படிப்பட்டவர்களே; வானத்துக்குரியவர் எப்படிப்பட்டவரோ, வானத்துக்குரியவர்களும் அப்படிப்பட்டவர்களே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ரித்தோர் உயிர்த்தெழாவிட்டால், கிறிஸ்துவும் எழுந்திருக்கவில்லை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மேலும் மண்ணானவனுடைய சாயலை நாம் அணிந்திருக்கிறதுபோல, வானவருடைய சாயலையும் அணிந்துகொள்வோம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றிஸ்து எழுந்திராவிட்டால், உங்கள் விசுவாசம் வீணாயிருக்கும்; நீங்கள் இன்னும் உங்கள் பாவங்களில் இருப்பீ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றிஸ்து எழுந்திராவிட்டால், உங்கள் விசுவாசம் வீணாயிருக்கும்; நீங்கள் இன்னும் உங்கள் பாவங்களில் இருப்பீ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சகோதரரே, நான் சொல்லுகிறதென்னவெனில், மாம்சமும் இரத்தமும் தேவனுடைய ராஜ்யத்தைச் சுதந்தரிக்கமாட்டாது; அழிவுள்ளது அழியாமையைச் சுதந்தரிப்பதுமில்லை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சகோதரரே, நான் சொல்லுகிறதென்னவெனில், மாம்சமும் இரத்தமும் தேவனுடைய ராஜ்யத்தைச் சுதந்தரிக்கமாட்டாது; அழிவுள்ளது அழியாமையைச் சுதந்தரிப்பதுமில்லை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ிறிஸ்துவுக்குள் நித்திரையடைந்தவர்களும் கெட்டிருப்பார்கள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மரித்தோர் உயிர்த்தெழாவிட்டால், மரித்தவர்களுக்காக ஞானஸ்நானம் பெறுகிறவர்கள் என்ன செய்வார்கள்? மரித்தவர்களுக்காக ஏன் ஞானஸ்நானம் பெறுகிறார்கள்?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தோ, ஒரு இரகசியத்தை உங்களுக்கு அறிவிக்கிறேன்; நாமெல்லாரும் நித்திரையடைவதில்லை; ஆகிலும் கடைசி எக்காளம் தொனிக்கும்போது, ஒரு நிமிஷத்திலே, ஒரு இமைப்பொழுதிலே, நாமெல்லாரும் மறுரூபமாக்கப்படுவோம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ம்மைக்காகமாத்திரம் நாம் கிறிஸ்துவின்மேல் நம்பிக்கையுள்ளவர்களாயிருந்தால், எல்லா மனுஷரைப்பார்க்கிலும் பரிதபிக்கப்படத்தக்கவர்களாயிருப்போம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ம்மைக்காகமாத்திரம் நாம் கிறிஸ்துவின்மேல் நம்பிக்கையுள்ளவர்களாயிருந்தால், எல்லா மனுஷரைப்பார்க்கிலும் பரிதபிக்கப்படத்தக்கவர்களாயிருப்போம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றிஸ்துவோ மரித்தோரிலிருந்து, நித்திரையடைந்தவர்களில் முதற்பலனானார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றிஸ்துவோ மரித்தோரிலிருந்து, நித்திரையடைந்தவர்களில் முதற்பலனானார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எக்காளம் தொனிக்கும், அப்பொழுது மரித்தோர் அழிவில்லாதவர்களாய் எழுந்திருப்பார்கள்; நாமும் மறுரூபமாக்கப்படுவோம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எக்காளம் தொனிக்கும், அப்பொழுது மரித்தோர் அழிவில்லாதவர்களாய் எழுந்திருப்பார்கள்; நாமும் மறுரூபமாக்கப்படுவோம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எக்காளம் தொனிக்கும், அப்பொழுது மரித்தோர் அழிவில்லாதவர்களாய் எழுந்திருப்பார்கள்; நாமும் மறுரூபமாக்கப்படுவோம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ஷனால் மரணம் உண்டானபடியால், மனுஷனால் மரித்தோரின் உயிர்த்தெழுதலும் உண்டாயிற்று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ஷனால் மரணம் உண்டானபடியால், மனுஷனால் மரித்தோரின் உயிர்த்தெழுதலும் உண்டாய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மரித்தோர் உயிர்த்தெழாவிட்டால், மரித்தவர்களுக்காக ஞானஸ்நானம் பெறுகிறவர்கள் என்ன செய்வார்கள்? மரித்தவர்களுக்காக ஏன் ஞானஸ்நானம் பெறுகிறார்கள்?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ழிவுள்ளதாகிய இது அழியாமையையும், சாவுக்கேதுவாகிய இது சாவாமையையும் தரித்துக்கொள்ளவேண்டும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ழிவுள்ளதாகிய இது அழியாமையையும், சாவுக்கேதுவாகிய இது சாவாமையையும் தரித்துக்கொள்ளவேண்டும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தாமுக்குள் எல்லாரும் மரிக்கிறதுபோல, கிறிஸ்துவுக்குள் எல்லாரும் உயிர்ப்பிக்கப்படுவார்கள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ழிவுள்ளதாகிய இது அழியாமையையும், சாவுக்கேதுவாகிய இது சாவாமையையும் தரித்துக்கொள்ளும்போது, மரணம் ஜெயமாக விழுங்கப்பட்டது என்று எழுதியிருக்கிற வார்த்தை நிறைவேறும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ழிவுள்ளதாகிய இது அழியாமையையும், சாவுக்கேதுவாகிய இது சாவாமையையும் தரித்துக்கொள்ளும்போது, மரணம் ஜெயமாக விழுங்கப்பட்டது என்று எழுதியிருக்கிற வார்த்தை நிறைவேறும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ழிவுள்ளதாகிய இது அழியாமையையும், சாவுக்கேதுவாகிய இது சாவாமையையும் தரித்துக்கொள்ளும்போது, மரணம் ஜெயமாக விழுங்கப்பட்டது என்று எழுதியிருக்கிற வார்த்தை நிறைவேறும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மரணமே! உன் கூர் எங்கே? பாதாளமே! உன் ஜெயம் எங்கே?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வன் தன்தன் வரிசையிலே உயிர்ப்பிக்கப்படுவான், முதற்பலனானவர் கிறிஸ்து; பின்பு அவர் வருகையில் அவருடையவர்கள் உயிர்ப்பிக்கப்படுவார்கள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வன் தன்தன் வரிசையிலே உயிர்ப்பிக்கப்படுவான், முதற்பலனானவர் கிறிஸ்து; பின்பு அவர் வருகையில் அவருடையவர்கள் உயிர்ப்பிக்கப்படுவார்கள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மரணத்தின் கூர் பாவம், பாவத்தின் பெலன் நியாயப்பிரமாண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પછી અંત આવશે. ખ્રિસ્ત બધાજ શાસકો, અધિકારીઓ અને સત્તાઓનો ધ્વંશ કરશે, અને પછી તે દેવ પિતા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્યની સોંપણી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પરંતુ આપણે દેવના આભારી છીએ, દેવ જે આપણા પ્રભુ ઈસુ ખ્રિસ્ત દ્વારા આપણને વિજય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જ્યાં સુધી દેવ બધાજ દુશ્મનોને ખ્રિસ્તના અંકુશ નીચે ન લાવે ત્યાં સુધી ખ્રિસ્તે શાસન કરવું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મારા પ્રિય ભાઈઓ અને બહેનો, દઢ બનો. કોઈ પણ વસ્તુથી તમારી જાતને બદલવા ન દો. હંમેશા પ્રભુના કામ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ર્પિત બનો. તમે જાણો છો કે પ્રભુ પ્રત્યેનું તમારું કાર્ય કદી પણ નિરર્થક જતું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મૃત્યુ તે આખરી દુશ્મન હશે જેનો નાશ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અને આપણું શું? શા માટે દરેક કલાકે આપણે આપણી જાતને ભયમાં મૂકીએ છીએ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હું તો દરરોજ મૃત્યુ પામું છું. ભાઈઓ તે એટલું જ સાચું છે, કે જેટલું આપણા પ્રભુ એવા ખ્રિસ્ત ઈસુ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ા વિષે હું અભિમાન લઉ છું. તે સાચ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જો હું એફેસસમાં માત્ર માનવીય કારણોને લઈને જંગલી પશુઓ સાથે લડયો હોઉં, માત્ર મારા અહંકારને પોષ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લડ્યો હોઉં, તો મેં કશું જ પ્રાપ્ત કર્યુ નથી. જો લોકો મૃત્યુમાંથી ઊઠતા ન હોય તો, “ચાલો આપ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ાઈએ, પીએ અને મજા કરીએ કારણ કે કાલે તો આપણે મરવાના છીએ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મૂર્ખ ન બનશો: “ખરાબ મિત્રો સારી આદતોનો નાશ કરે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તમારા ન્યાયી વિચારો તરફ પાછા ફરો અને પાપ આચરવાનું બંધ કરો. હું તમને શરમાવવા માટે કહું છું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ામાંના કેટલાએક દેવને જાણતા નથી.ક્યા પ્રકારનું શરીર આપણું હશ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શાસ્ત્રલેખ કહે છે કે, “દેવ બધી જ વસ્તુઓને ખ્રિસ્તના નિયંત્રણમાં મૂકે છે.”જ્યારે શાસ્ત્રલેખ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પરંતુ કેટલાએક લોકો કદાચ પૂછશે કે, “મૃત્યુ પામેલા લોકો પુર્નજીવિત કેવી રીતે થાય? તેઓ કેવાં શરી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ારણ કરીને આવ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આ બધા મૂર્ખતા ભરેલા પ્રશ્નો છે. જ્યારે તમે કઈક વાવો ત્યારે પ્રથમ જમીનની અંદર તે મૃત્યુ પામે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પછી તે જીવનમાં નવપલ્લવિત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અને તમે જે વાવો છો તેનું સ્વરૂપ પછીથી આકાર લેનાર “શરીર” જેવું નહિ હોય. તમે જે વાવ્યું છે તે 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ત્ર ધઉં કે બીજી કોઈ વસ્તુનું બીજ માત્ર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વે ભાઈઓ અને બહેનો, હું ઈચ્છું છું કે તમે સુવાર્તાને યાદ રાખો કે જે વિષે મેં તમને કહ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મે આ સંદેશાથી તારણ પામ્યા છો અને તે બાબતે તમે વધુ ને વધુ દઢ અને વફાદાર બનવાનું ચાલુ રાખો.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દેશ દ્વારા તમારું તારણ થયું પરંતુ મેં તમને જે કહ્યું છે તેમાં વિશ્વાસ રાખવાનું તમારે સતત ચાલ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ખવું જ જોઈએ. જો તમે તેમ નહિ કરો તો તમારો વિશ્વાસ નકામ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બધીજ વસ્તુઓ” ને ખ્રિસ્તના નિયંત્રણ નીચે મૂકે છે ત્યાં એ સ્પષ્ટ છે કે દેવનો આમાં સમાવેશ થત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મેં જે સંદેશ પ્રાપ્ત કર્યો તે મેં તમને પ્રદાન કર્યો. મેં તમને એક વિશેષ મહત્વની વાત કહી કે આપણ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ો માટે ખ્રિસ્ત મૃત્યુ પામ્યો, જેમ ધર્મશાસ્ત્ર કહે છે ક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ખ્રિસ્તને દાટવામાં આવ્યો હતો અને ત્રીજે દિવસે તેનું ઉત્થાન થયું એમ ધર્મશાસ્ત્ર કહે છ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પરંતુ દેવ તેના આયોજન પ્રમાણે તેને શરીરનું સ્વરૂપ આપે છે. અને દેવ ભિન્ન-ભિન્ન બીજને તેમ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ું જુદુ અંગ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પણ ખ્રિસ્તે પોતાની જાતે પિતરને દર્શન દીધું અને પછી બીજા બાર પ્રેરિતોને સમૂહમાં દર્શન આપ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હાડ-માંસમાંથી બનેલી દરેક વસ્તુઓ તે એક જ હાડ-માંસની નથી: તેથી લોકોનું હાડ-માંસ (શરીર)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કારનું હોય છે, જ્યારે પ્રાણીઓનું બીજા એક પ્રકારનું, પક્ષીઓનું શરીર બીજા એક પ્રકારનું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છલીઓનું શરીર બીજા એક પ્રકારનું હો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્યારબાદ એક જ સમયેકરતાં પણ વધુ ભાઈઓને ખ્રિસ્તે પોતાનું દર્શન આપ્યું. આમાંના મોટા ભાગના ભાઈઓ હજ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ણ કે દેવ તે એક છે કે જે બધી જ વસ્તુઓને ખ્રિસ્તના નિયંત્રણ નીચે મૂ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ીવિત છે, જો કે કેટલાક મૃત્યુ પામ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દુન્યવી શરીરો તેમજ સ્વર્ગીય શરીરો પણ ભિન્ન પ્રકારનાં હોય છે. પરંતુ સ્વર્ગીય શરીરોની સુંદરતા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કારની છે, જ્યારે દુન્યવી શરીરોની સુદરતા બીજા પ્રકારન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પછી ખ્રિસ્તે યાકૂબને દર્શન આપ્યું અને પાછળથી પ્રેરિતોને પુન:દર્શન આપ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સૂર્યનું સૌંદર્ય એક પ્રકારનું છે, જ્યારે ચંદ્રનું બીજા પ્રકારનું. જ્યારે તારાઓની સુંદરતા કઈ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ુદી જ છે. તેમજ દરેક તારો પોતાની સુંદરતામાં બીજાથી વિશિષ્ટ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અને અંતે જાણે હું સમય પહેલા જન્મેલો હોઉં તેમ સર્વથી છેલ્લે ખ્રિસ્તે મને પોતે દર્શન દીધ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જે લોકો મૃત્યુમાંથી ઊભા થશે તેમને માટે પણ આવું જ છે. જે શરીરનું “રોપણ” થયું છે તે તો સડી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ંતુ જે શરીર મૃત્યુમાંથી ઊઠશે તેનો વિનાશ થ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ધા જ પ્રેરિતો મારા કરતાં મહાન છે, કારણ કે દેવની મંડળીની મેં સતાવણી કરી છે તેથી હું તો પ્રેરિ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જ્યારે ખ્રિસ્તના નિયંત્રણ નીચે બધી જ વસ્તુઓ આવશે. પછી પુત્ર પોતે જ જેવના નિયંત્રણને આધીન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ેવાને પણ લાયક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કોઈ પણ પ્રકારના સન્માન વગર શરીરનું “રોપણ” કરવામાં આવે છે, પરંતુ મહિમા સાથે તે પુર્નજીવિત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‘રોપેલું’ શરીર નિર્બળ હોય છે, પરંતુ પુર્નજીવિત શરીર શક્તિશાળી હોય છે. શરીર જે ‘રોપેલું’ છે તે ભૌતિ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, પરંતુ જે પુર્નજીવિત થયું છે તે શરીર આત્મિક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પરંતુ દેવની કૃપાએ અત્યારે હું જે છું તે છું. અને દેવની કૃપા જે તેણે મને અર્પિત કરી તે નિરર્થ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 ગઈ. બીજા બધા પ્રેરિતો કરતા મેં વધારે સખત કામ કર્યુ છે. (જો કે કામ કરનાર હું ન હતો, પરંતુ માર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થિત દેવની કૃપા કાર્યરત હતી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જેમ ભૌતિક શરીર છે તેમ આત્મિક શરીર પણ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થી એ મહત્વનું નથી કે હું ઉપદેશ આપું કે અન્ય પ્રેરિતો તમને ઉપદેશ આપે-કારણ કે અમે એ જ વસ્તુ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પદેશ આપીએ છીએ કે જેમાં તમે વિશ્વાસ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 તે એક છે કે જે બધી વસ્તુઓને ખ્રિસ્તના નિયંત્રણમાં મૂકે છે તેથી દેવ બધી જ વસ્તુઓના સંપૂર્ણ શાસ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પવિત્રશાસ્ત્માં લખ્યું છે કે: “પ્રથમ પુરુંષ (આદમ) સજીવ પ્રાણી થયો.”પરંતુ અંતિમ આદમ એ આત્મા થ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 જે જીવન પ્રદાન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ખ્રિસ્ત મૃત્યુમાંથી ઊઠયો છે તેવો ઉપદેશ આપવામાં આવે છે તો તમારામાંના કેટલાએક એમ શા માટે કહે છે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એલાનું પુનરુંત્થાન નથી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આત્મિક માણસનું આગમન પ્રથમ નથી થતું. ભૌતિક માણસ પહેલા આવે છે, અને પછી આત્મિક માણસ આ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જો મૂએલાનું પુનરુંત્થાન નથી તો એનો અર્થ એ કે ખ્રિસ્ત મૃત્યુમાંથી કદી પણ ઊઠય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અને જો ખ્રિસ્ત કદી પણ ઊઠયો નથી તો અમારો ઉપદેશ નિરર્થક છે. અને તમારો વિશ્વાસ અર્થહી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પ્રથમ માણસનું આગમન પૃથ્વીની રજકણમાંથી થયું. જ્યારે બીજા માણસનું આગમન આકાશમાંથી થ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અને દેવ વિષે અસત્ય બોલવા માટે અમે ગુનેગાર ઠરીશું. શા માટે? કારણ કે અમે દેવ વિષે એવો ઉપદેશ આપ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 દેવે ખ્રિસ્તને મૂએલામાંથી ઊઠાડયો છે. અને જો લોકો મૂએલામાંથી ઊઠયા ન હોય તો દેવે ખ્રિસ્ત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એલામાંથી કદી પણ ઊઠાડય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લોકો પૃથ્વીને આધીન છે તેથી તેઓ પ્રથમ પેલા દુન્યવી માણસ જેવા છે. પરંતુ જે લોકો સ્વર્ગને આધિન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 લોકો પેલા સ્વર્ગીય પુરુંષ જેવ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જો મૃત લોકો મૂએલામાંથી ઊઠયા નથી તો ખ્રિસ્ત પણ કદી મૂએલામાંથી ઊઠય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આપણને પેલા દુન્યવી માણસ જેવા બનાવ્યા છે. તેથી આપણને પેલા સ્વર્ગીય પુરુંષ જેવા પણ બનાવવામાં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અને જો ખ્રિસ્ત મૂએલામાંથી ઊઠયો નથી તો તમારો વિશ્વાસ નિરર્થક છે, પરંતુ તમે તમારાં પાપો માટે હજ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ણ દોષિત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ભાઈઓ અને બહેનો, હું તમને કહું છું કે હાડ-માંસ અને રક્તને દેવના રાજ્યમાં તેનો હિસ્સો હોઈ શક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 વસ્તુઓ નાશવંત છે તે અવિનાશી વસ્તુઓનો ભાગ મેળવી શક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અને ખ્રિસ્તમાં જેઓ મરી ગયેલાં છે, તેઓ હંમેશને માટે વિલિન થઈ ગ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જો લોકોને મૂએલામાંથી કદી પણ ઊઠાડયા ન હોય તો મૃત્યુ પામેલા લોકોના વતી જે લોકો બાપ્તિસ્મા પામ્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પરંતુ સાંભળો, હું તમને એક રહસ્ય કહું છું: આપણે બધા મૃત્યુ નહિ પામીએ પરંતુ એક પરિવર્તન પામીશ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જો આપણી ખ્રિસ્તમાંની અભિલાષા માત્ર આ દુન્યવી જીવન પૂરતી મર્યાદિત હોય તો બીજા લોકો કરતાં પણ આપ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ધુ દયાજનક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પરંતુ હકીકતમાં ખ્રિસ્ત મૂએલામાંથી ઊઠયો છે. મૃત્યુની ઘેરી નિંદ્રામાં સૂતેલા તે બધા જ વિશ્વાસઓ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 પ્રથમ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અને આ એકમાત્ર ક્ષણમાં થશે. એક આંખના પલકારાની ત્વરાથી આપણે બદલાઈ જઈશું. જ્યારે છેલ્લું રણશિંગડ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ફૂંકાશે ત્યારે આમ બનશે. રણશિંગડું ફૂંકાશે અને જે વિશ્વાસીઓ મૃત્યુ પામ્યા છે તે ચિરંતનકાળ પર્યં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ીવવા પુર્નજીવિત થશે. અને આપણે જે જીવંત છીએ તે પણ પરિવર્તન પામીશ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કોઈ એક માણસના (આદમ) કૃત્યના કારણે લોકોનાં મૃત્યુ થયાં પરંતુ બીજા એક માણસના (ખ્રિસ્ત) કૃત્ય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ણે લોકો મએલામાંથી ઊઠ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 તેઓ શું કરશે? જો મૃત્યુ પામેલા લોકો કદી પણ ઊઠયા ન હોય તો તેઓના માટે લોકો શા માટે બાપ્તિસ્મા લ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આ શરીર કે જેનો નાશ થવાનો છે. તેણે જેનો નાશ ન કરી શકાય તેવાં વસ્ત્રો પરિધાન કરેલાં હોવા જોઈએ.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 શરીર જે મૃત્યુ પામે છે તેણે તેને અમરપણું પરિધાન કરેલું હોવું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આદમ થકી આપણે સર્વ મૃત્યુ પામીએ છીએ અને તે જ રીતે ખ્રિસ્ત થકી આપણે સર્વ સજીવન થઈશ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એટલે કે શરીર જે નાશવંત છે તેણે અમરપણું ધારણ કરવું જોઈએ અને આ શરીર જે મૃત્યુ પામે છે તેને અમરપણ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ારણ કરાવવું જોઈએ. જ્યારે આ બનશે ત્યારે ધર્મલેખ નીચેનું કથન સત્ય સાબિત થશે:“મૃત્યુનો વિનાશ થયો અને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રણ જયમાં ગરક થઈ ગયુ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“મરણ તારો વિજય ક્યાં છે? મરણ, તારી ઘાયલ કરવાની શક્તિ ક્યાં છ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પરંતુ દરેક વ્યક્તિ યોગ્ય ક્રમમાં સજીવન થશે. સજીવન થવામાં ખ્રિસ્ત સૌ પ્રથમ હતો. જ્યારે ખ્રિસ્ત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ુનરાગમન થશે ત્યારે જે લોકો ખ્રિસ્તના છે તે લોકો પણ સજીવન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પાપ તે મૃત્યુની ઘાયલ કરવાની શક્તિ છે, અને પાપની શક્તિ તે નિયમ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2026-06-03T13:40:28Z</dcterms:created>
  <dcterms:modified xsi:type="dcterms:W3CDTF">2026-06-03T13:40:28Z</dcterms:modified>
  <dc:title>1 கொரிந்தியர்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