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லிஷாமா, பெலியாதா, எலிப்பெலேத் என்பவை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ாவீது சமஸ்த இஸ்ரவேலின்மேலும் ராஜாவாக அபிஷேகம்பண்ணப்பட்டதைப் பெலிஸ்தர் கேள்விப்பட்டபோது, பெலிஸ்தர் எல்லாரும் தாவீதைத் தேடும்படி வந்தார்கள்; அதை தாவீது கேட்டபோது அவர்களுக்கு விரோதமாகப் புறப்பட்ட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ாவீது சமஸ்த இஸ்ரவேலின்மேலும் ராஜாவாக அபிஷேகம்பண்ணப்பட்டதைப் பெலிஸ்தர் கேள்விப்பட்டபோது, பெலிஸ்தர் எல்லாரும் தாவீதைத் தேடும்படி வந்தார்கள்; அதை தாவீது கேட்டபோது அவர்களுக்கு விரோதமாகப் புறப்பட்ட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ாவீது சமஸ்த இஸ்ரவேலின்மேலும் ராஜாவாக அபிஷேகம்பண்ணப்பட்டதைப் பெலிஸ்தர் கேள்விப்பட்டபோது, பெலிஸ்தர் எல்லாரும் தாவீதைத் தேடும்படி வந்தார்கள்; அதை தாவீது கேட்டபோது அவர்களுக்கு விரோதமாகப் புறப்பட்ட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ெலிஸ்தர் வந்து ரெப்பாயீம் பள்ளத்தாக்கிலே பரவியிருந்த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ெலிஸ்தருக்கு விரோதமாகப் போகலாமா, அவர்களை என் கையில் ஒப்புக்கொடுப்பீரா என்று தாவீது தேவனைக் கேட்டபோது, கர்த்தர் போ, அவர்களை உன் கையில் ஒப்புக்கொடுப்பேன்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ெலிஸ்தருக்கு விரோதமாகப் போகலாமா, அவர்களை என் கையில் ஒப்புக்கொடுப்பீரா என்று தாவீது தேவனைக் கேட்டபோது, கர்த்தர் போ, அவர்களை உன் கையில் ஒப்புக்கொடுப்பேன்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பாகால்பிராசீமுக்கு வந்தபோது, தாவீது அங்கே அவர்களை முறியடித்து தண்ணீர்கள் உடைந்தோடுகிறதுபோல, தேவன் என் கையினால் என் சத்துருக்களை உடைந்தோடப்பண்ணினாரென்றான்; அதினிமித்தம் அந்த ஸ்தலத்திற்குப் பாகால்பிராசீம் என்னும் பேரிட்ட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பாகால்பிராசீமுக்கு வந்தபோது, தாவீது அங்கே அவர்களை முறியடித்து தண்ணீர்கள் உடைந்தோடுகிறதுபோல, தேவன் என் கையினால் என் சத்துருக்களை உடைந்தோடப்பண்ணினாரென்றான்; அதினிமித்தம் அந்த ஸ்தலத்திற்குப் பாகால்பிராசீம் என்னும் பேரிட்ட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ங்கே அவர்கள் தங்கள் தெய்வங்களைவிட்டு ஓடிப்போனார்கள்; தாவீது கற்பித்தபடி அவைகள் அக்கினியாலே சுட்டெரிக்கப்பட்டன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ீருவின் ராஜாவாகிய ஈராம் தாவீதினிடத்தில் ஸ்தானாபதிகளையும், அவனுக்கு ஒரு வீட்டைக் கட்டுகிறதற்குக் கேதுருமரங்களையும், தச்சரையும், கல்தச்சரையும் அனுப்பின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ங்கே அவர்கள் தங்கள் தெய்வங்களைவிட்டு ஓடிப்போனார்கள்; தாவீது கற்பித்தபடி அவைகள் அக்கினியாலே சுட்டெரிக்கப்பட்டன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ெலிஸ்தர் மறுபடியும் வந்து அந்தப் பள்ளத்தாக்கிலே இறங்கின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தாவீது திரும்ப தேவனிடத்தில் விசாரித்ததற்கு, தேவன் நீ அவர்களுக்குப் பின்னாலே போகாமல், அவர்களுக்குப் பக்கமாய்ச் சுற்றி, முசுக்கட்டைச் செடிகளுக்கு எதிரேயிருந்து, அவர்கள்மேல் பாய்ந்து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தாவீது திரும்ப தேவனிடத்தில் விசாரித்ததற்கு, தேவன் நீ அவர்களுக்குப் பின்னாலே போகாமல், அவர்களுக்குப் பக்கமாய்ச் சுற்றி, முசுக்கட்டைச் செடிகளுக்கு எதிரேயிருந்து, அவர்கள்மேல் பாய்ந்த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ுசுக்கட்டைச் செடிகளின் நுனிகளிலே செல்லுகிற இரைச்சலை நீ கேட்கும்போது, யுத்தத்திற்குப் புறப்படு; பெலிஸ்தரின் பாளயத்தை முறிய அடிக்க தேவன் உனக்கு முன்னே புறப்பட்டிருப்பார்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ுசுக்கட்டைச் செடிகளின் நுனிகளிலே செல்லுகிற இரைச்சலை நீ கேட்கும்போது, யுத்தத்திற்குப் புறப்படு; பெலிஸ்தரின் பாளயத்தை முறிய அடிக்க தேவன் உனக்கு முன்னே புறப்பட்டிருப்பார் என்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ேவன் தனக்குக் கற்பித்தபடியே தாவீது செய்தபோது, பெலிஸ்தரின் இராணுவத்தைக் கிபியோன் துவக்கிக் காசேர்மட்டும் முறிய அடித்த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டியே தாவீதின் கீர்த்தி சகல தேசங்களிலும் பிரசித்தமாகி, அவனுக்குப் பயப்படுகிற பயத்தைக் கர்த்தர் சகல ஜாதிகளின்மேலும் வரப்பண்ணின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ீருவின் ராஜாவாகிய ஈராம் தாவீதினிடத்தில் ஸ்தானாபதிகளையும், அவனுக்கு ஒரு வீட்டைக் கட்டுகிறதற்குக் கேதுருமரங்களையும், தச்சரையும், கல்தச்சரையும் அனுப்பின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தன்னை இஸ்ரவேலின்மேல் ராஜாவாகத் திடப்படுத்தி, இஸ்ரவேலென்னும் தம்முடைய ஜனத்தினிமித்தம் தன்னுடைய ராஜ்யத்தை மிகவும் உயர்த்தினார் என்று தாவீது அறிந்துகொண்ட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தன்னை இஸ்ரவேலின்மேல் ராஜாவாகத் திடப்படுத்தி, இஸ்ரவேலென்னும் தம்முடைய ஜனத்தினிமித்தம் தன்னுடைய ராஜ்யத்தை மிகவும் உயர்த்தினார் என்று தாவீது அறிந்துகொண்ட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ருசலேமிலே தாவீது பின்னும் அநேக ஸ்திரீகளை விவாகம்பண்ணி, பின்னும் குமாரரையும் குமாரத்திகளையும் பெற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ருசலேமிலே அவனுக்குப் பிறந்த குமாரரின் நாமங்களாவன: சம்முவா, சோபாப், நாத்தான், சாலொமோன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ப்கார், எலிவா, எல்பெலேத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ோகா, நெப்பேக், யப்பியா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અલીશામા, બએલ્યાદા અને અલીફેલેટ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જ્યારે પલિસ્તીઓએ સાંભળ્યું કે હવે દાઉદનો સમગ્ર ઇસ્રાએલના રાજા તરીકે અભિષેક કરવામાં આવ્યો છ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્યારે તેઓ ભેગા મળીને તેની શોધમાં નીકળી પડ્યા. દાઉદે જ્યારે આ વિષે સાંભળ્યું ત્યારે તે તેમનો સામ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વા નીકળી પડ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પલિસ્તીઓએ આવીને રફાઇમની ખીણમાં જમાવટ 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દાઉદે દેવની સલાહ લીધી, “હું પલિસ્તીઓ પર હુમલો કરુ? તું તેમને મારા હાથમાં સોંપી દેશે?”યહોવાએ જવા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પ્યો, “હુમલો કર. હું તેઓને તારા હાથમાં સોંપી દઇશ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આથી દાઉદે બઆલ-પરાસીમ આગળ તેમના પર હુમલો કરી તેમને હરાવ્યા. દાઉદે કહ્યું, “જેવી રીતે પાણી ભંગા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ડે તેમ દેવે મારા દુશ્મનોમાં ભંગાણ પાડ્યું છે” તેથી તે જગ્યાનું નામ ‘બઆલ-પરાસીમ’ રાખવામાં આવ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પલિસ્તીઓ તેમની મૂર્તિઓને પાછળ મૂકીને ચાલ્યા ગયા હતા, દાઉદની આજ્ઞાથી તે બધી મૂર્તિઓ બાળી નાખવા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તૂરના રાજા હીરામે દાઉદ પાસે એલચીઓ મોકલ્યાં અને તેમની સાથે મહેલ બાંધવા માટે ગંધતરુનું લાકડ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પલિસ્તીઓએ ફરી ખીણમાં જમાવટ 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દાઉદે ફરીથી દેવની સલાહ લીધી અને દેવે જવાબ આપ્યો, “આગળથી તેમની પર હુમલો કરીશ નહિ, પરંતુ ફરી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ની પાછળ જઇ મેંદીના છોડ નજીક હુમલો કરજ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જ્યારે તું છોડને મથાળે પગરવ જેવો અવાજ સાંભળે ત્યારે તું હુમલો કરજે, કારણ, એ દેવ તારી આગ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લિસ્તીઓની સૈનાને હરાવવા માટે નીકળી પડ્યો હ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દાઉદે દેવની સલાહ પ્રમાણે કર્યુ અને તેણે ગિબયોનથી ઠેઠ ગેઝેર સુધી પલિસ્તીઓના લશ્કરને હાંકી કાઠય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દાઉદની ખ્યાતિ સર્વત્ર પ્રસરી ગઇ અને યહોવાએ બધી પ્રજાઓને તેનાથી ભયભીત બનાવી દીધ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ડીયાઓ અને સુથારો મોકલી આપ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હવે દાઉદને ખાતરી થઇ ગઇ કે, યહોવાએ તેને ઇસ્રાએલના રાજા તરીકે સ્થાપ્યો છે અને પોતાના ઇસ્રાએલી લોક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ટે થઇને તેના રાજ્યને મહાન બનાવ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યરૂશાલેમમાં દાઉદે વધારે પત્નીઓ કરી અને તેને વધુ પુત્રપુત્રી જન્મ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તેને યરૂશાલેમમાં થયેલા બાળકોનાં નામ આ પ્રમાણે છે; શામ્મુઆ, શોબાબ, નાથાન, સુલેમા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યિબ્હાર, અલીશૂઆ, એલ્પેલેટ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નોગાહ, નેફેગ, યાફીઆ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2026-09-07T04:54:45Z</dcterms:created>
  <dcterms:modified xsi:type="dcterms:W3CDTF">2026-09-07T04:54:45Z</dcterms:modified>
  <dc:title>૧ કાળવૃત્તાંત : 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