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28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 சுமை சுமந்த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க்கத்தால் தம் சீஷர்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லை சாய்த்து தூங்கின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மை மூவர் கைவ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ரமாய் கடந்தே திகிலடை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்னந் தனிம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வே இப்பாத்திரத்த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ங்கினை நான் ஏற்றுக்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ட்டும் உமது சி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நீங்கிடுமோ என்றுரை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துயர் தொனி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 இரத்த வேர்வைய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றந்த கெத்சமனே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ிந்து வந்த பகைஞ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துரோகம் செய்திடு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சிநேகிதனே என்றழை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மா அன்பித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ன் ஜெப சத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ங்காவினில் கேட்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மூச்சுடன் ஜெப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ோடிணைந்தே கண்ணீர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தறி முகங்கவிழ்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ே ஜெப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தாங்கின துன்ப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த் தாண்டியே செல்ல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ம் அதில் பங்குண்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மரணப் பாடுகள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ில் சேர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் சூழ்ந்த தோட்ட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ம் நொறுங்கி ஜெப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ின் வியாகுல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் துணை இல்லை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தூதன் தேற்ற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ுணம் நெருங்க ஒப்படை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2026-07-31T19:36:29Z</dcterms:created>
  <dcterms:modified xsi:type="dcterms:W3CDTF">2026-07-31T19:36:29Z</dcterms:modified>
  <dc:title>துதிப் பாடல்கள் : 1022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