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வரமளித்தார் – தே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யலை அணிந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வே உலகத்தின் தேவன் .. இ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ுக்கும் மறைக்கா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லுங்கள் அகிலமெல்லாம் – தே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்ஜியம் பெருகிடவ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ர்ந்த நெஞ்சங்களே பரிசுத்த உள்ளங்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சீடர்களே தேவனின் சாட்சி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ுடராக வாழ்ந்திடுவோம் – அன்ப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ரூபி நம் இயேசுவைப்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ாக வாழ்ந்திடுவோம் –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புகழ்பாடுவோ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வனால் தகுதி பெற்றோம் முழ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த்தை சுதந்தர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2026-07-31T14:58:13Z</dcterms:created>
  <dcterms:modified xsi:type="dcterms:W3CDTF">2026-07-31T14:58:13Z</dcterms:modified>
  <dc:title>துதிப் பாடல்கள் : 154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