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speak to me, that I may speak 
In living echoes of Thy tone ; 
As Thou hast sought, so let me seek 
Thy erring children lost and l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lead me, Lord, that I may lead 
The wandering and the wavering feet ! 
Oh, feed me, Lord, that I may feed 
Thy hungering ones with manna swee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strengthen me, that while I stand 
Firm on the Rock, and strong in Thee t 
I may stretch out a loving hand 
To wrestlers with the troubled sea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2026-07-30T19:34:46Z</dcterms:created>
  <dcterms:modified xsi:type="dcterms:W3CDTF">2026-07-30T19:34:46Z</dcterms:modified>
  <dc:title>Hymn : 786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