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 நீ ஜெபம்பண்ணும்போது மாயக்காரரைப் போலிருக்கவேண்டாம்; மனுஷர் காணும்படியாக அவர்கள் ஜெப ஆலயங்களிலும் வீதிகளின் சந்திகளிலும் நின்று ஜெபம்பண்ண விரும்புகிறார்கள்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யோ ஜெபம்பண்ணும்போது, உன் அறைவீட்டுக்குள் பிரவேசித்து, உன் கதவைப்பூட்டி, அந்தரங்கத்திலிருக்கிற உன் பிதாவை நோக்கி ஜெபம்பண்ணு; அப்பொழுது அந்தரங்கத்தில் பார்க்கிற உன் பிதா வெளியரங்கமாய் உனக்குப் பலனளிப்ப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யோ ஜெபம்பண்ணும்போது, உன் அறைவீட்டுக்குள் பிரவேசித்து, உன் கதவைப்பூட்டி, அந்தரங்கத்திலிருக்கிற உன் பிதாவை நோக்கி ஜெபம்பண்ணு; அப்பொழுது அந்தரங்கத்தில் பார்க்கிற உன் பிதா வெளியரங்கமாய் உனக்குப் பலனளிப்ப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ன்றியும் நீங்கள் ஜெபம்பண்ணும்போது, அஞ்ஞானிகளைப்போல வீண் வார்த்தைகளை அலப்பாதேயுங்கள்; அவர்கள், அதிக வசனிப்பினால் தங்கள் ஜெபம் கேட்கப்படுமென்று நினைக்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ன்றியும் நீங்கள் ஜெபம்பண்ணும்போது, அஞ்ஞானிகளைப்போல வீண் வார்த்தைகளை அலப்பாதேயுங்கள்; அவர்கள், அதிக வசனிப்பினால் தங்கள் ஜெபம் கேட்கப்படுமென்று நினைக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ப்போல நீங்கள் செய்யாதிருங்கள்; உங்கள் பிதாவை நோக்கி நீங்கள் வேண்டிக்கொள்ளுகிறதற்கு முன்னமே உங்களுக்கு இன்னது தேவை என்று அவர் அறிந்திருக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ப்போல நீங்கள் செய்யாதிருங்கள்; உங்கள் பிதாவை நோக்கி நீங்கள் வேண்டிக்கொள்ளுகிறதற்கு முன்னமே உங்களுக்கு இன்னது தேவை என்று அவர் அறிந்திர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ஜெபம்பண்ணவேண்டிய விதமாவது; பரமண்டலங்களிலிருக்கிற எங்கள் பிதாவே, உம்முடைய நாமம் பரிசுத்தப்படுவதாக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ஜெபம்பண்ணவேண்டிய விதமாவது; பரமண்டலங்களிலிருக்கிற எங்கள் பிதாவே, உம்முடைய நாமம் பரிசுத்தப்படுவதாக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்முடைய ராஜ்யம் வருவதாக; உம்முடைய சித்தம் பரமண்டலத்திலே செய்யப்படுகிறதுபோல பூமியிலேயும் செய்யப்படுவத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ுஷர் காணவேண்டுமென்று அவர்களுக்கு முன்பாக உங்கள் தர்மத்தைச் செய்யாதபடிக்கு எச்சரிக்கையாயிருங்கள்; செய்தால் பரலோகத்திலிருக்கிற உங்கள் பிதாவினிடத்தில் உங்களுக்குப் பலன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ங்களுக்கு வேண்டிய ஆகாரத்தை இன்று எங்களுக்குத் தார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ங்கள் கடனாளிகளுக்கு நாங்கள் மன்னிக்கிறதுபோல எங்கள் கடன்களை எங்களுக்கு மன்னிய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ங்களைச் சோதனைக்குட்படப்பண்ணாமல், தீமையினின்று எங்களை இரட்சித்துக்கொள்ளும், ராஜ்யமும், வல்லமையும், மகிமையும் என்றென்றைக்கும் உம்முடையவைகளே, ஆமென், என்பத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ங்களைச் சோதனைக்குட்படப்பண்ணாமல், தீமையினின்று எங்களை இரட்சித்துக்கொள்ளும், ராஜ்யமும், வல்லமையும், மகிமையும் என்றென்றைக்கும் உம்முடையவைகளே, ஆமென், என்பத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னுஷருடைய தப்பிதங்களை நீங்கள் அவர்களுக்கு மன்னித்தால், உங்கள் பரமபிதா உங்களுக்கும் மன்னிப்ப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ஷருடைய தப்பிதங்களை நீங்கள் அவர்களுக்கு மன்னியாதிருந்தால், உங்கள் பிதா உங்கள் தப்பிதங்களையும் மன்னியாதிருப்ப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உபவாசிக்கும்போது, மாயக்காரைப்போல முகவாடலாய் இராதேயுங்கள்; அவர்கள் உபவாசிக்கிறதை மனுஷர் காணும் பொருட்டாக, தங்கள் முகங்களை வாடப்பண்ணுகிறார்கள்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உபவாசிக்கும்போது, மாயக்காரைப்போல முகவாடலாய் இராதேயுங்கள்; அவர்கள் உபவாசிக்கிறதை மனுஷர் காணும் பொருட்டாக, தங்கள் முகங்களை வாடப்பண்ணுகிறார்கள்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யோ உபவாசிக்கும்போது, அந்த உபவாசம் மனுஷர்களுக்குக் காணப்படாமல், அந்தரங்கத்திலிருக்கிற உன் பிதாவுக்கே காணப்படும்படியாக, உன் தலைக்கு எண்ணெய் பூசி, உன் முகத்தைக் கழுவ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, அந்தரங்கத்தில் பார்க்கிற உன் பிதா உனக்கு வெளியரங்கமாய்ப் பலனளிப்ப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ுஷர் காணவேண்டுமென்று அவர்களுக்கு முன்பாக உங்கள் தர்மத்தைச் செய்யாதபடிக்கு எச்சரிக்கையாயிருங்கள்; செய்தால் பரலோகத்திலிருக்கிற உங்கள் பிதாவினிடத்தில் உங்களுக்குப் பலன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, அந்தரங்கத்தில் பார்க்கிற உன் பிதா உனக்கு வெளியரங்கமாய்ப் பலனளிப்ப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ூமியிலே உங்களுக்குப் பொக்கிஷங்களைச் சேர்த்து வைக்கவேண்டாம்; இங்கே பூச்சியும் துருவும் அவைகளைக் கெடுக்கும்; இங்கே திருடரும் கன்னமிட்டுத் திருடு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ூமியிலே உங்களுக்குப் பொக்கிஷங்களைச் சேர்த்து வைக்கவேண்டாம்; இங்கே பூச்சியும் துருவும் அவைகளைக் கெடுக்கும்; இங்கே திருடரும் கன்னமிட்டுத் திருடு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ரலோகத்திலே உங்கள் பொக்கிஷங்களைச் சேர்த்து வையுங்கள்; அங்கே பூச்சியாவது துருவாவது கெடுக்கிறதும் இல்லை; அங்கே திருடர் கன்னமிட்டுத் திருடுகிறதும் இ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ரலோகத்திலே உங்கள் பொக்கிஷங்களைச் சேர்த்து வையுங்கள்; அங்கே பூச்சியாவது துருவாவது கெடுக்கிறதும் இல்லை; அங்கே திருடர் கன்னமிட்டுத் திருடுகிறதும் இ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பொக்கிஷம் எங்கேயிருக்கிறதோ அங்கே உங்கள் இருதயமும் இ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ண்ணானது சரீரத்தின் விளக்காயிருக்கிறது; உன் கண் தெளிவாயிருந்தால், உன் சரீரம் முழுவதும் வெளிச்சமாயிருக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கண் கெட்டதாயிருந்தால், உன் சரீரம் முழுவதும் இருட்டாயிருக்கும்; இப்படி உன்னிலுள்ள வெளிச்சம் இருளாயிருந்தால், அவ்விருள் எவ்வளவு அதிகமாயிருக்கும்!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கண் கெட்டதாயிருந்தால், உன் சரீரம் முழுவதும் இருட்டாயிருக்கும்; இப்படி உன்னிலுள்ள வெளிச்சம் இருளாயிருந்தால், அவ்விருள் எவ்வளவு அதிகமாயிருக்கும்!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ரண்டு எஜமான்களுக்கு ஊழியம் செய்ய ஒருவனாலும் கூடாது; ஒருவனைப் பகைத்து ஒருவனைச் சிநேகிப்பான். அல்லது ஒருவனைப் பற்றிக்கொண்டு மற்றவனை அசட்டைபண்ணுவான்; தேவனுக்கும் உலகப் பொருளுக்கும் ஊழியஞ்செய்ய உங்களால் கூடா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நீ தர்மஞ்செய்யும்போது மனுஷரால் புகழப்படுவதற்கு, மாயக்காரர் ஆலயங்களிலும் வீதிகளிலும் செய்வதுபோல, உனக்கு முன்பாக தாரை ஊதுவியாதே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ரண்டு எஜமான்களுக்கு ஊழியம் செய்ய ஒருவனாலும் கூடாது; ஒருவனைப் பகைத்து ஒருவனைச் சிநேகிப்பான். அல்லது ஒருவனைப் பற்றிக்கொண்டு மற்றவனை அசட்டைபண்ணுவான்; தேவனுக்கும் உலகப் பொருளுக்கும் ஊழியஞ்செய்ய உங்களால் கூடா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கையால், என்னத்தை உண்போம், என்னத்தைக் குடிப்போம் என்று கவலைப்படாதிருங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என்னத்தை உண்போம், என்னத்தைக் குடிப்போம் என்று உங்கள் ஜீவனுக்காகவும்; என்னத்தை உடுப்போம் என்று உங்கள் சரீரத்துக்காகவும் கவலைப்படாதிருங்கள் என்று, உங்களுக்குச் சொல்லுகிறேன்; ஆகாரத்தைப் பார்க்கிலும் ஜீவனும், உடையைப்பார்க்கிலும் சரீரமும் விசேஷித்தவைகள் அல்லவா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என்னத்தை உண்போம், என்னத்தைக் குடிப்போம் என்று உங்கள் ஜீவனுக்காகவும்; என்னத்தை உடுப்போம் என்று உங்கள் சரீரத்துக்காகவும் கவலைப்படாதிருங்கள் என்று, உங்களுக்குச் சொல்லுகிறேன்; ஆகாரத்தைப் பார்க்கிலும் ஜீவனும், உடையைப்பார்க்கிலும் சரீரமும் விசேஷித்தவைகள் அல்லவா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வைகளையெல்லாம் அஞ்ஞானிகள் நாடித்தேடுகிறார்கள்; இவைகளெல்லாம் உங்களுக்கு வேண்டியவைகள் என்று உங்கள் பரமபிதா அறிந்திருக்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வைகளையெல்லாம் அஞ்ஞானிகள் நாடித்தேடுகிறார்கள்; இவைகளெல்லாம் உங்களுக்கு வேண்டியவைகள் என்று உங்கள் பரமபிதா அறிந்திருக்கி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ாயத்துப் பட்சிகளைக் கவனித்துப்பாருங்கள்; அவைகள் விதைக்கிறதுமில்லை, அறுக்கிறதுமில்லை, களஞ்சியங்களில் சேர்த்துவைக்கிறதுமில்லை; அவைகளையும் உங்கள் பரமபிதா பிழைப்பூட்டுகிறார்; அவைகளைப்பார்க்கிலும் நீங்கள் விசேஷித்தவர்கள் அல்லவா?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ாயத்துப் பட்சிகளைக் கவனித்துப்பாருங்கள்; அவைகள் விதைக்கிறதுமில்லை, அறுக்கிறதுமில்லை, களஞ்சியங்களில் சேர்த்துவைக்கிறதுமில்லை; அவைகளையும் உங்கள் பரமபிதா பிழைப்பூட்டுகிறார்; அவைகளைப்பார்க்கிலும் நீங்கள் விசேஷித்தவர்கள் அல்லவா?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வலைப்படுகிறதினாலே உங்களில் எவன் தன் சரீர அளவோடு ஒரு முழத்தைக் கூட்டுவான்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ுதலாவது தேவனுடைய ராஜ்யத்தையும் அவருடைய நீதியையும் தேடுங்கள்; அப்பொழுது இவைகளெல்லாம் உங்களுக்குக் கூடக் கொடுக்கப்ப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நீ தர்மஞ்செய்யும்போது மனுஷரால் புகழப்படுவதற்கு, மாயக்காரர் ஆலயங்களிலும் வீதிகளிலும் செய்வதுபோல, உனக்கு முன்பாக தாரை ஊதுவியாதே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டைக்காகவும் நீங்கள் கவலைப்படுகிறதென்ன? காட்டுப்புஷ்பங்கள் எப்படி வளருகிறதென்பதைக் கவனித்துப்பாருங்கள். அவைகள் உழைக்கிறதுமில்லை, நூற்கிறதுமில்லை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டைக்காகவும் நீங்கள் கவலைப்படுகிறதென்ன? காட்டுப்புஷ்பங்கள் எப்படி வளருகிறதென்பதைக் கவனித்துப்பாருங்கள். அவைகள் உழைக்கிறதுமில்லை, நூற்கிறதுமில்லை;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 நாளைக்காகக் கவலைப்படாதிருங்கள்; நாளையத்தினம் தன்னுடையவைகளுக்காகக் கவலைப்படும். அந்தந்த நாளுக்கு அதினதின் பாடு போத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 நாளைக்காகக் கவலைப்படாதிருங்கள்; நாளையத்தினம் தன்னுடையவைகளுக்காகக் கவலைப்படும். அந்தந்த நாளுக்கு அதினதின் பாடு போத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றாலும் சாலொமோன் முதலாய்த் தன் சர்வ மகிமையிலும் அவைகளில் ஒன்றைப்போலாகிலும் உடுத்தியிருந்ததில்லை என்று, உங்களுக்குச் சொல்லுகிற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றாலும் சாலொமோன் முதலாய்த் தன் சர்வ மகிமையிலும் அவைகளில் ஒன்றைப்போலாகிலும் உடுத்தியிருந்ததில்லை என்று, உங்களுக்குச் சொல்லுகிற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ற்ப விசுவாசிகளே! இன்றைக்கு இருந்து நாளைக்கு அடுப்பிலே போடப்படும் காட்டுப் புல்லுக்குத் தேவன் இவ்விதமாக உடுத்துவித்தால், உங்களுக்கு உடுத்துவிப்பது அதிக நிச்சயமல்லவா?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ற்ப விசுவாசிகளே! இன்றைக்கு இருந்து நாளைக்கு அடுப்பிலே போடப்படும் காட்டுப் புல்லுக்குத் தேவன் இவ்விதமாக உடுத்துவித்தால், உங்களுக்கு உடுத்துவிப்பது அதிக நிச்சயமல்லவா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யோ தர்மஞ்செய்யும்போது, உன் தர்மம் அந்தரங்கமாயிருப்பதற்கு, உன் வலது கை செய்கிறது உன் இடது கை அறியாதிருக்கக்கடவது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ந்தரங்கத்தில் பார்க்கிற உன் பிதா தாமே உனக்கு வெளியரங்கமாய்ப் பலனளிப்ப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 நீ ஜெபம்பண்ணும்போது மாயக்காரரைப் போலிருக்கவேண்டாம்; மனுஷர் காணும்படியாக அவர்கள் ஜெப ஆலயங்களிலும் வீதிகளின் சந்திகளிலும் நின்று ஜெபம்பண்ண விரும்புகிறார்கள்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 நீ ஜெபம்பண்ணும்போது மாயக்காரரைப் போலிருக்கவேண்டாம்; மனுஷர் காணும்படியாக அவர்கள் ஜெப ஆலயங்களிலும் வீதிகளின் சந்திகளிலும் நின்று ஜெபம்பண்ண விரும்புகிறார்கள்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तिफल पा चु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न्तु जब तू प्रार्थना करे, तो अपनी कोठरी में जा; और द्वार बन्द कर के अपने पिता से जो गुप्त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 प्रार्थना कर; और तब तेरा पिता जो गुप्त में देखता है, तुझे प्रतिफल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प्रार्थना करते समय अन्यजातियों की नाईं बक बक न करो; क्योंकि वे समझते हैं कि उनके बहुत बोलने से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सुनी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सो तुम उन की नाईं न बनो, क्योंकि तुम्हारा पिता तुम्हारे मांगने से पहिले ही जानता है, कि तुम्हा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क्या आवश्यक्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सो तुम इस रीति से प्रार्थना किया करो; “हे हमारे पिता, तू जो स्वर्ग में है; तेरा नाम पवित्र मा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ेरा राज्य आए; तेरी इच्छा जैसी स्वर्ग में पूरी होती है, वैसे पृथ्वी पर भ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सावधान रहो! तुम मनुष्यों को दिखाने के लिये अपने धर्म के काम न करो, नहीं तो अपने स्वर्गीय पिता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हमारी दिन भर की रोटी आज हमें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जिस प्रकार हम ने अपने अपराधियों को क्षमा किया है, वैसे ही तू भी हमारे अपराधों को क्षम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हमें परीक्षा में न ला, परन्तु बुराई से बचा; क्योंकि राज्य और पराक्रम और महिमा सदा तेरे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” आमी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इसलिये यदि तुम मनुष्य के अपराध क्षमा करोगे, तो तुम्हारा स्वर्गीय पिता भी तुम्हें क्षमा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यदि तुम मनुष्यों के अपराध क्षमा न करोगे, तो तुम्हारा पिता भी तुम्हारे अपराध क्षमा न कर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जब तुम उपवास करो, तो कपटियों की नाईं तुम्हारे मुंह पर उदासी न छाई रहे, क्योंकि वे अपना मुंह बना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ते हैं, ताकि लोग उन्हें उपवासी जानें; मैं तुम से सच कहता हूं, कि वे अपना प्रतिफल पा चु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परन्तु जब तू उपवास करे तो अपने सिर पर तेल मल और मुंह ध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ाकि लोग नहीं परन्तु तेरा पिता जो गुप्त में है, तुझे उपवासी जाने; इस दशा में तेरा पिता जो गुप्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छ भी फल न प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देखता है, तुझे प्रतिफल द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अपने लिये पृथ्वी पर धन इकट्ठा न करो; जहां कीड़ा और काई बिगाड़ते हैं, और जहां चोर सेंध लगाते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ुर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रन्तु अपने लिये स्वर्ग में धन इकट्ठा करो, जहां न तो कीड़ा, और न काई बिगाड़ते हैं, और जहां चोर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ंध लगाते और न चुर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जहां तेरा धन है वहां तेरा मन भी लगा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शरीर का दिया आंख है: इसलिये यदि तेरी आंख निर्मल हो, तो तेरा सारा शरीर भी उजियाला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परन्तु यदि तेरी आंख बुरी हो, तो तेरा सारा शरीर भी अन्धियारा होगा; इस कारण वह उजियाला जो तुझ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 यदि अन्धकार हो तो वह अन्धकार कैसा बड़ा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कोई मनुष्य दो स्वामियों की सेवा नहीं कर सकता, क्योंकि वह एक से बैर ओर दूसरे से प्रेम रखेगा, 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इसलिये जब तू दान करे, तो अपने आगे तुरही न बजवा, जैसा कपटी, सभाओं और गलियों में करते हैं, ताकि लो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क से मिला रहेगा और दूसरे को तुच्छ जानेगा; “तुम परमेश्वर और धन दोनो की सेवा नहीं कर सकते”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इसलिये तुम चिन्ता करके यह न कहना, कि हम क्या खाएंगे, या क्या पीएंगे, या क्या पहिनें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इसलिये मैं तुम से कहता हूं, कि अपने प्राण के लिये यह चिन्ता न करना कि हम क्या खाएंगे? और क्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एंगे? और न अपने शरीर के लिये कि क्या पहिनेंगे? क्या प्राण भोजन से, और शरीर वस्त्र से बढ़कर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क्योंकि अन्यजाति इन सब वस्तुओं की खोज में रहते हैं, और तुम्हारा स्वर्गीय पिता जानता है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ये सब वस्तुएं चाह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आकाश के पक्षियों को देखो! वे न बोते हैं, न काटते हैं, और न खत्तों में बटोरते हैं; तौभी तुम्ह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वर्गीय पिता उन को खिलाता है; क्या तुम उन से अधिक मूल्य नहीं रख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ुम में कौन है, जो चिन्ता करके अपनी अवस्था में एक घड़ी भी बढ़ा सकता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इसलिये पहिले तुम उसे राज्य और धर्म की खोज करो तो ये सब वस्तुएं भी तुम्हें मिल जाए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 की बड़ाई करें, मैं तुम से सच कहता हूं, कि वे अपना फल पा चु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वस्त्र के लिये क्यों चिन्ता करते हो? जंगली सोसनों पर ध्यान करो, कि वै कैसे बढ़ते हैं, वे न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िश्रम करते हैं, न कात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सो कल के लिये चिन्ता न करो, क्योंकि कल का दिन अपनी चिन्ता आप कर लेगा; आज के लिये आज ही का दु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हुत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तौभी मैं तुम से कहता हूं, कि सुलैमान भी, अपने सारे विभव में उन में से किसी के समान वस्त्र पहि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 न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इसलिये जब परमेश्वर मैदान की घास को, जो आज है, और कल भाड़ में झोंकी जाएगी, ऐसा वस्त्र पहिनात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हे अल्पविश्वासियों, तुम को वह क्योंकर न पहिनाए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परन्तु जब तू दान करे, तो जो तेरा दाहिना हाथ करता है, उसे तेरा बांया हाथ न जानने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ाकि तेरा दान गुप्त रहे; और तब तेरा पिता जो गुप्त में देखता है, तुझे प्रतिफल द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जब तू प्रार्थना करे, तो कपटियों के समान न हो क्योंकि लोगों को दिखाने के लिये सभाओं में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ड़कों के मोड़ों पर खड़े होकर प्रार्थना करना उन को अच्छा लगता है; मैं तुम से सच कहता हूं, कि वे अप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2026-09-05T22:12:28Z</dcterms:created>
  <dcterms:modified xsi:type="dcterms:W3CDTF">2026-09-05T22:12:28Z</dcterms:modified>
  <dc:title>मत्ती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