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ல்லாவிட்டால் அவன் என்பெலனைப் பற்றிக்கொண்டு என்னோடே ஒப்புரவாகட்டும், அவன் என்னோடே ஒப்புரவா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ல்லாவிட்டால் அவன் என்பெலனைப் பற்றிக்கொண்டு என்னோடே ஒப்புரவாகட்டும், அவன் என்னோடே ஒப்புரவா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ு வேர்பற்றி, இஸ்ரவேல் பூத்துக்காய்த்து உலகத்தைப் பலனால் நிரப்பும் நாட்கள் வர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ு வேர்பற்றி, இஸ்ரவேல் பூத்துக்காய்த்து உலகத்தைப் பலனால் நிரப்பும் நாட்கள் வர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ு வேர்பற்றி, இஸ்ரவேல் பூத்துக்காய்த்து உலகத்தைப் பலனால் நிரப்பும் நாட்கள் வர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அவனை அடித்தவர்களை அடித்தபோல அவனை அடிக்கிறாரோ? அவர்கள் கொல்லப்படும் கொலையாய் இவன் கொல்லப்படுகிறான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அவனை அடித்தவர்களை அடித்தபோல அவனை அடிக்கிறாரோ? அவர்கள் கொல்லப்படும் கொலையாய் இவன் கொல்லப்படுகிறானோ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ரீர் ஜனத்தைத் துரத்திவிடுகையில் மட்டாய் அதனோடே வழக்காடுகிறீர்; கொண்டல்காற்றடிக்கிற நாளிலே அவர் தம்முடைய கடுங்காற்றினால் அதை விலக்கிவிட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ரீர் ஜனத்தைத் துரத்திவிடுகையில் மட்டாய் அதனோடே வழக்காடுகிறீர்; கொண்டல்காற்றடிக்கிற நாளிலே அவர் தம்முடைய கடுங்காற்றினால் அதை விலக்கிவிட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, அதினால் யாக்கோபின் அக்கிரமம் நிக்கிரம்பண்ணப்படும்; தோப்புவிக்கிரகங்களும் சிலைகளும் இனி நிற்காதபடி அவர்கள் பலிபீடங்களின் கல்லுகளையெல்லாம் நொறுக்கப்பட்ட சுண்ணாம்பு கல்லுகளாக்கிவிடும்போது, அவர்களுடைய பாவத்தை அவர் அகற்றுவாரென்பதே அதினால் உண்டாகும் பல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கர்த்தர் லிவியாதான் என்னும் நீண்ட பாம்பை, லிவியாதான் என்னும் கோணலான சர்ப்பத்தையே, கடிதும் பெரிதும் பலத்ததுமான தமது பட்டயத்தால் தண்டிப்பார்; சமுத்திரத்தில் இருக்கிற வலுசர்ப்பத்தைக் கொன்றுபோடுவ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, அதினால் யாக்கோபின் அக்கிரமம் நிக்கிரம்பண்ணப்படும்; தோப்புவிக்கிரகங்களும் சிலைகளும் இனி நிற்காதபடி அவர்கள் பலிபீடங்களின் கல்லுகளையெல்லாம் நொறுக்கப்பட்ட சுண்ணாம்பு கல்லுகளாக்கிவிடும்போது, அவர்களுடைய பாவத்தை அவர் அகற்றுவாரென்பதே அதினால் உண்டாகும் பல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ரணான நகரம் அவாந்தரையாகும், அந்த வாசஸ்தலம் தள்ளுண்டு வனாந்தரத்தைப்போல விட்டுவிடப்பட்டதாயிருக்கும்; கன்றுக்குட்டிகள் அங்கே மேய்ந்து, அங்கே படுத்துக்கொண்டு, அதின் தழைகளைத் தின்ன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ரணான நகரம் அவாந்தரையாகும், அந்த வாசஸ்தலம் தள்ளுண்டு வனாந்தரத்தைப்போல விட்டுவிடப்பட்டதாயிருக்கும்; கன்றுக்குட்டிகள் அங்கே மேய்ந்து, அங்கே படுத்துக்கொண்டு, அதின் தழைகளைத் தின்ன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கொப்புகள் உலரும்போது ஒடிந்துபோம்; ஸ்திரீகள் வந்து அவைகளைக் கொளுத்திவிடுவார்கள்; அது உணர்வுள்ள ஜனமல்ல; ஆகையால் அதை உண்டாக்கினவர் அதற்கு இரங்காமலும் அதை உருவாக்கினவர் அதற்குக் கிருபைசெய்யாமலும் இருப்ப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கொப்புகள் உலரும்போது ஒடிந்துபோம்; ஸ்திரீகள் வந்து அவைகளைக் கொளுத்திவிடுவார்கள்; அது உணர்வுள்ள ஜனமல்ல; ஆகையால் அதை உண்டாக்கினவர் அதற்கு இரங்காமலும் அதை உருவாக்கினவர் அதற்குக் கிருபைசெய்யாமலும் இரு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கொப்புகள் உலரும்போது ஒடிந்துபோம்; ஸ்திரீகள் வந்து அவைகளைக் கொளுத்திவிடுவார்கள்; அது உணர்வுள்ள ஜனமல்ல; ஆகையால் அதை உண்டாக்கினவர் அதற்கு இரங்காமலும் அதை உருவாக்கினவர் அதற்குக் கிருபைசெய்யாமலும் இரு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, கர்த்தர் ஆற்றங்கரையின் விளைவுதொடங்கி எகிப்தின் நதிமட்டும் போரடிப்பார்; இஸ்ரவேல் புத்திரரே, நீங்கள் ஒவ்வொருவராய்ச் சேர்க்கப்படுவ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, கர்த்தர் ஆற்றங்கரையின் விளைவுதொடங்கி எகிப்தின் நதிமட்டும் போரடிப்பார்; இஸ்ரவேல் புத்திரரே, நீங்கள் ஒவ்வொருவராய்ச் சேர்க்கப்படு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க்காலத்திலே பெரிய எக்காளம் ஊதப்படும்; அப்பொழுது அசீரியாதேசத்திலே சிதறடிக்கப்பட்டவர்களும், எகிப்துதேசத்திலே துரத்திவிடப்பட்டவர்களும் வந்து, எருசலேமிலுள்ள பரிசுத்த பர்வதத்திலே கர்த்தரைப் பணிந்துகொள்ள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க்காலத்திலே பெரிய எக்காளம் ஊதப்படும்; அப்பொழுது அசீரியாதேசத்திலே சிதறடிக்கப்பட்டவர்களும், எகிப்துதேசத்திலே துரத்திவிடப்பட்டவர்களும் வந்து, எருசலேமிலுள்ள பரிசுத்த பர்வதத்திலே கர்த்தரைப் பணிந்துகொள்ள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கர்த்தர் லிவியாதான் என்னும் நீண்ட பாம்பை, லிவியாதான் என்னும் கோணலான சர்ப்பத்தையே, கடிதும் பெரிதும் பலத்ததுமான தமது பட்டயத்தால் தண்டிப்பார்; சமுத்திரத்தில் இருக்கிற வலுசர்ப்பத்தைக் கொன்றுபோடுவ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க்காலத்திலே பெரிய எக்காளம் ஊதப்படும்; அப்பொழுது அசீரியாதேசத்திலே சிதறடிக்கப்பட்டவர்களும், எகிப்துதேசத்திலே துரத்திவிடப்பட்டவர்களும் வந்து, எருசலேமிலுள்ள பரிசுத்த பர்வதத்திலே கர்த்தரைப் பணிந்துகொள்ள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கர்த்தர் லிவியாதான் என்னும் நீண்ட பாம்பை, லிவியாதான் என்னும் கோணலான சர்ப்பத்தையே, கடிதும் பெரிதும் பலத்ததுமான தமது பட்டயத்தால் தண்டிப்பார்; சமுத்திரத்தில் இருக்கிற வலுசர்ப்பத்தைக் கொன்றுபோட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க்காலத்திலே நல்ல திராட்சரசத்தைத் தரும் திராட்சத்தோட்டமுண்டாயிருக்கும்; அதைக்குறித்துப் பாட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நான் அதைக் காப்பாற்றி, அடிக்கடி அதற்குத் தண்ணீர்ப்பாய்ச்சி, ஒருவரும் அதைச் சேதப்படுத்தாதபடிக்கு அதை இரவும்பகலும் காத்துக்கொள்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நான் அதைக் காப்பாற்றி, அடிக்கடி அதற்குத் தண்ணீர்ப்பாய்ச்சி, ஒருவரும் அதைச் சேதப்படுத்தாதபடிக்கு அதை இரவும்பகலும் காத்துக்கொள்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க்கிரம் என்னிடத்தில் இல்லை; முட்செடியையும் நெரிஞ்சிலையும் எனக்கு விரோதமாய் யுத்தத்தில் கொண்டுவருகிறவன் யார்? நான் அவைகள்மேல் வந்து, அவைகளை ஏகமாய்க் கொளுத்திவிடுவேன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க்கிரம் என்னிடத்தில் இல்லை; முட்செடியையும் நெரிஞ்சிலையும் எனக்கு விரோதமாய் யுத்தத்தில் கொண்டுவருகிறவன் யார்? நான் அவைகள்மேல் வந்து, அவைகளை ஏகமாய்க் கொளுத்திவிடுவே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8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বে কেউ যদি নিরাপত্তা ও শান্তির জন্য আমার কাছে আসে, তবে তাকে আসতে দাও| এবং আমার শান্তি তাকে প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লোকরা আমার কাছে আসবে| সেই সব লোকরা যাকোবকে দৃঢ়মূল বৃক্ষের মতো শক্তিশালী হতে সাহায্য করব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ভিদের ফুটে ওঠার মতো ইস্রায়েলের বৃদ্ধিতে সাহায্য করবে| তখন দেশটি গাছের ফলের মতো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শুতে ভরে য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কি ভাবে তার লোকদের শাস্তি দেবেন? অতীতে শএুরা লোকদের আঘাত করেছিল| প্রভু কি একই উপায়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ঘাত করবেন? অতীতে অনেক লোককে হত্যা করা হয়েছিল| প্রভু কি একই ভাবে অনেক লোককে হত্যা করব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কে দূরে সরিয়ে দিয়ে ঈশ্বর তার বিরুদ্ধে মামলা দাযের করবেন| তিনি তাকে তাঁর ঝোড়ো বাত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সরিয়ে দিয়েছিলেন, ঠিক সেই দিনের মত যখন পূবের বাতাস ব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াকোবের দোষকে কি ভাবে ক্ষমা করা হবে? তার পাপ দূরীভূত হওয়ার জন্য কি ঘটবে? এইগুলি ঘটবে: বেদ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ই সময় প্রভু তাঁর শএুদের বিরুদ্ধে মামলা রুজু করবেন| তিনি লিবিযাথন, বাঁকা সাপটিকে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থরগুলি চূর্ণ হয়ে ধূলোয পরিণত হবে| মূর্ত্তিগুলি ও বেদীগুলি ধ্বংস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েই সময় বিশাল শহরটি হবে পরিত্যক্ত| এটার অবস্থা হবে মরুভূমির মতো| সমস্ত মানুষ ছুটে পালাবে| শহর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 চারণভূমির মত মুক্ত| সেখানে গবাদি পশুরা ঘাস খাবে| তারা দ্রাক্ষা গাছ থেকে পাতা ছিঁড়ে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্রাক্ষা ক্ষেত শুষ্ক হয়ে যাবে| তার শাখাগুলি ভেঙে পড়বে| মহিলারা সেগুলিকে আগুন জ্বালানোর কা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বে|লোকে বুঝতে চাইবে না, তাই প্রভু, তাদের সৃষ্টিকর্তা তাদের স্বস্তি দেবেন না, তাদে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য়ালুও হ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েই সময় প্রভু তার লোকদের অন্যদের থেকে আলাদা করতে শুরু করবেন| ফরাত্‌ নদীর কিনারা থেকে তিনি শুর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তিনি তাঁর লোকদের এই নদী থেকে মিশরের নদী পর্য়ন্ত একত্রিত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স্রায়েলের লোকরা এক এক করে সংঘবদ্ধ হবে| অশূরের হাতে আমার অনেক লোক হারিযে গেছে| আমার কিছু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 পালিয়ে গেছে| কিন্তু সেই সময়ে বেজে উঠবে এক দারুন তূর্য়ধ্বনি| এবং সেই সব লোকরা জেরুশালে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ঐ প্য়াঁচানো সাপটিকে তাঁর বিরাট এবং শক্তিশালী তরবারি দিয়ে শাস্তি দেবেন| এবং তিনি ঐ সামুদ্র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রে আসবে| তারা সেই পবিত্র পর্বতের ওপর প্রভুর সামনে নতজানু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ৈত্যকে হত্যা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 সময়, একটি মনোরম দ্রাক্ষাক্ষেত থাকবে| সেখানকার জমি তৈরীর কাজ শুরু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আমি, প্রভু, সেই বাগানে ঠিক সময়ে জল দেব| দিন রাত্রি পাহারা দেব, তার যত্ন নেব| কেউ সেই বাগ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তি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রুদ্ধ নই, কিন্তু যুদ্ধ করবার জন্য কেউ একটি কাঁটাঝোপের বেড়া তৈরী করবার চেষ্টা করুক, আমি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ে মাড়িয়ে এগিয়ে যাব এবং তাকে পুড়িয়ে ফেল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2026-08-01T11:09:47Z</dcterms:created>
  <dcterms:modified xsi:type="dcterms:W3CDTF">2026-08-01T11:09:47Z</dcterms:modified>
  <dc:title>ஏசாயா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