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the shadow-land, into the sunshine,  
Cloudless, eternal, that fades not away ;
Softly and tenderly Jesus will call us 
Home, where the ransomed are gathering to-da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ently, peacefully, angels will bear us 
Into the beautiful mansions above ; 
There shall we rest from earth's toiling for ever, 
Safe in the arms of God's infinite lov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ut of the shadow-land, weary and changeful, 
Out of the valley of sorrow and night,
Into the rest of the life everlasting, 
Into the summer of endless delight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ut of the shadow-land, over life's ocean,  
Into the rapture and joy of the Lord,
Safe in the Father's house, welcomed by angels, 
Ours the bright crown and eternal reward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2026-07-09T08:59:53Z</dcterms:created>
  <dcterms:modified xsi:type="dcterms:W3CDTF">2026-07-09T08:59:53Z</dcterms:modified>
  <dc:title>Hymn : 1025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