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கர்த்தராகிய ஆண்டவர் சொல்லுகிறது என்னவென்றால்: காட்டுச் செடிகளுக்குள்ளிருக்கிற திராட்சச்செடியை நான் அக்கினிக்கு இரையாக ஒப்புக்கொடுத்ததுபோல, எருசலேமின் குடிகளையும் அப்படியே ஒப்புக்கொடு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கர்த்தராகிய ஆண்டவர் சொல்லுகிறது என்னவென்றால்: காட்டுச் செடிகளுக்குள்ளிருக்கிற திராட்சச்செடியை நான் அக்கினிக்கு இரையாக ஒப்புக்கொடுத்ததுபோல, எருசலேமின் குடிகளையும் அப்படியே ஒப்புக்கொடு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முகத்தை அவர்களுக்கு விரோதமாகத் திருப்புவேன்; அவர்கள் ஒரு அக்கினியிலிருந்து நீங்கித் தப்பினாலும், வேறே அக்கினி அவர்களை பட்சிக்கும்; அப்படியே நான் என் முகத்தை அவர்களுக்கு விரோதமாய்த் திருப்பும்போது, நான் கர்த்தர் என்று அறிந்துகொள்வ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முகத்தை அவர்களுக்கு விரோதமாகத் திருப்புவேன்; அவர்கள் ஒரு அக்கினியிலிருந்து நீங்கித் தப்பினாலும், வேறே அக்கினி அவர்களை பட்சிக்கும்; அப்படியே நான் என் முகத்தை அவர்களுக்கு விரோதமாய்த் திருப்பும்போது, நான் கர்த்தர் என்று அறிந்துகொள்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ுரோகம்பண்ணினபடியினால், நான் தேசத்தைப் பாழாய்ப் போகப்பண்ண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காட்டிலிருக்கிற செடிகளுக்குள் மற்ற எல்லாச் செடிகொடிகளைப்பார்க்கிலும் திராட்சச்செடிக்கு மேன்மை என்ன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காட்டிலிருக்கிற செடிகளுக்குள் மற்ற எல்லாச் செடிகொடிகளைப்பார்க்கிலும் திராட்சச்செடிக்கு மேன்மை என்ன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ாதொரு வேலைசெய்ய அதிலே ஒரு கட்டை எடுக்கப்படுமோ? யாதொரு தட்டுமுட்டைத் தூக்கிவைக்கும்படி ஒரு முளையை அதினால் செய்வார்களோ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ாதொரு வேலைசெய்ய அதிலே ஒரு கட்டை எடுக்கப்படுமோ? யாதொரு தட்டுமுட்டைத் தூக்கிவைக்கும்படி ஒரு முளையை அதினால் செய்வார்கள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அது அக்கினிக்கு இரையாக எறியப்படும்; அதின் இரண்டு முனைகளையும் அக்கினி எரித்துப்போடும்; அதின் நடுத்துண்டும் வெந்துபோம்; அது எந்த வேலைக்காவது உதவும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அது அக்கினிக்கு இரையாக எறியப்படும்; அதின் இரண்டு முனைகளையும் அக்கினி எரித்துப்போடும்; அதின் நடுத்துண்டும் வெந்துபோம்; அது எந்த வேலைக்காவது உதவும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அது வேகாதிருக்கும்போதே ஒரு வேலைக்கும் உதவாதிருக்க, அக்கினி அதை எரித்து, அது வெந்துபோனபின்பு, அது இனி ஒரு வேலைக்கு உதவுவதெப்படி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ావున ప్రభువైన యెహోవా ఈలాగు సెలవిచ్చుచున్నాడునేను అగ్ని కప్పగించిన ద్రాక్షచెట్టు అడవి చెట్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లాటిదో యెరూషలేము కాపురస్థులును ఆలాటివారే గనుక నేను వారిని అప్పగింపబోవ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నేను వారిమీద కఠిన దృష్టి నిలుపుదును, వారు అగ్నిని తప్పించుకొనినను అగ్నియే వారిని దహించును;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డల నేను కఠిన దృష్టిగలవాడనై యుండగా నేనే యెహోవానని మీ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ారు నా విషయమై విశ్వాసఘాతకు లైరి గనుక నేను దేశమును పాడుచేసెదను; ఇదే ప్రభు 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ద్రాక్షచెట్టు కఱ్ఱ అడవిచెట్లలోనున్న ద్రాక్షచెట్టు కఱ్ఱ తక్కినచెట్ల కఱ్ఱకంటెను ఏ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ేష్ఠమ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​యే పనికైనను దాని కఱ్ఱను తీసికొందురా? యేయొక ఉపకరణము తగిలించు టకై యెవరైన దాని కఱ్ఱతో మేకున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దుర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ది పొయ్యికే సరిపడును గదా? అగ్నిచేత దాని రెండు కొనలు కాల్చబడి నడుమ నల్లబడిన తరువాత అది మరి 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ికైనను తగు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ాలక ముందు అది యే పనికిని తగక పోయెనే; అగ్ని దానియందు రాజి దాని కాల్చిన తరువాత అది పనికి వచ్చు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2026-08-04T02:04:05Z</dcterms:created>
  <dcterms:modified xsi:type="dcterms:W3CDTF">2026-08-04T02:04:05Z</dcterms:modified>
  <dc:title>యెహెజ్కేలు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