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யிதே தேவ கிருபையிதே  
தாங்கி நடத்தியதே  
இயேசுவிலே பொன் நேசரிலே  
அகமகிழ்ந்தே நாம் ஆனந்திப்போம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ஆருயிர் அன்பராய் எங்களுடனே  
ஜீவிய பாதையிலே - இயேசுபரன்  
அனுதினமும் வழி நடந்தே  
அவரது நாமத்தில் காத்தனரே  
2.  எத்தனையோ பரிசுத்தர்கள் மறைந்தே  
மகிமை சேர்ந்தனரே - பூரணமாய்  
காத்தனரே கர்த்தர் எமை   
கருணையினால் தூய சேவை செய்ய  
3.  அன்பின் அகலமும் நீளம் உயரமும்  
ஆழமும் அறிந்துணர - அனுக்கிரகித்தார்  
கிறிஸ்துவிலே ஒரு மனையாய்  
சிருஷ்டித்தே நிறுத்தினார் அவர் சுதராய்   
4.  நல்ல போராட்டம் போராடி ஜெயித்தே  
நித்திய ஜீவனை நாம் - பெற்றிடவே  
விசுவாசத்தில் நிலைத்திடுவோம்  
அசையாது அழைப்பினை காத்துக்கொள்வோம்   
5.  ஆவியும் மணவாட்டியும் ஆவலுடன்  
வாருமென்றழைக்கின்றாரே - வாருமென்பீர்  
சீயோனே நீ பார் உனக்காய்  
நாயகன் இயேசு தாம் வெளிப்படுவார்   
6.  வார்த்தையினால் அவர் தீர்த்தார் எந்தன்  
வியாதியும் வேதனையும் - வைத்தியராய்  
இயேசுவல்லால் சார்ந்திடவோ  
இகமதில் வேறெமக் காருமில்லை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2026-06-10T10:03:39Z</dcterms:created>
  <dcterms:modified xsi:type="dcterms:W3CDTF">2026-06-10T10:03:39Z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