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லிசா விண்ணப்பம் பண்ணி: கர்த்தாவே, இவன் பார்க்கும்படி இவன் கண்களைத் திறந்தருளும் என்றான்; உடனே கர்த்தர் அந்த வேலைக்காரன் கண்களைத் திறந்தார்; இதோ, எலிசாவைச் சுற்றிலும் அக்கினிமயமான குதிரைகளாலும் இரதங்களாலும் அந்த மலை நிறைந்திருக்கிறதை அவன் க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லிசா விண்ணப்பம் பண்ணி: கர்த்தாவே, இவன் பார்க்கும்படி இவன் கண்களைத் திறந்தருளும் என்றான்; உடனே கர்த்தர் அந்த வேலைக்காரன் கண்களைத் திறந்தார்; இதோ, எலிசாவைச் சுற்றிலும் அக்கினிமயமான குதிரைகளாலும் இரதங்களாலும் அந்த மலை நிறைந்திருக்கிறதை அவன் க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ிடத்தில் வருகையில், எலிசா கர்த்தரை நோக்கி விண்ணப்பம்பண்ணி: இந்த ஜனங்களுக்குக் கண் மயக்கம் உண்டாகும்படி செய்யும் என்றான்; எலிசாவுடைய வார்த்தையின்படியே அவர்களுக்குக் கண்மயக்கம் உண்டாகும்படி செய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அவனிடத்தில் வருகையில், எலிசா கர்த்தரை நோக்கி விண்ணப்பம்பண்ணி: இந்த ஜனங்களுக்குக் கண் மயக்கம் உண்டாகும்படி செய்யும் என்றான்; எலிசாவுடைய வார்த்தையின்படியே அவர்களுக்குக் கண்மயக்கம் உண்டாகும்படி செய்த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எலிசா அவர்களை நோக்கி: இது வழி அல்ல; இது பட்டணமும் அல்ல; என் பிறகே வாருங்கள்; நீங்கள் தேடுகிற மனுஷனிடத்தில் நான் உங்களை வழிநடத்துவேன் என்று சொல்லி, அவர்களைச் சமாரியாவுக்கு அழைத்துக் கொண்டுபோ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எலிசா அவர்களை நோக்கி: இது வழி அல்ல; இது பட்டணமும் அல்ல; என் பிறகே வாருங்கள்; நீங்கள் தேடுகிற மனுஷனிடத்தில் நான் உங்களை வழிநடத்துவேன் என்று சொல்லி, அவர்களைச் சமாரியாவுக்கு அழைத்துக் கொண்டு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மாரியாவில் வந்தபோது, எலிசா: கர்த்தாவே, இவர்கள் பார்க்கும் படிக்கு இவர்கள் கண்களைத் திறந்தருளும் என்றான்; பார்க்கும்படிக்குக் கர்த்தர் அவர்கள் கண்களைத் திறக்கும்போது, இதோ, அவர்கள் சமாரியாவின் நடுவே இ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சமாரியாவில் வந்தபோது, எலிசா: கர்த்தாவே, இவர்கள் பார்க்கும் படிக்கு இவர்கள் கண்களைத் திறந்தருளும் என்றான்; பார்க்கும்படிக்குக் கர்த்தர் அவர்கள் கண்களைத் திறக்கும்போது, இதோ, அவர்கள் சமாரியாவின் நடுவே இ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ராஜா அவர்களைக் கண்டபோது, எலிசாவைப் பார்த்து: என் தகப்பனே, நான் அவர்களை வெட்டிப் போடலாமா என்று கே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ராஜா அவர்களைக் கண்டபோது, எலிசாவைப் பார்த்து: என் தகப்பனே, நான் அவர்களை வெட்டிப் போடலாமா என்று கே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ன்: நான் மனுஷரை அனுப்பி அவனைப் பிடிக்கும்படி, நீங்கள் போய் அவன் எங்கே இருக்கிறான் என்று பாருங்கள் என்றான்; அவன் தோத்தானில் இருக்கிறான் என்று அவனுக்கு அறிவிக்க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நீர் வெட்டவேண்டாம்; நீர் உம்முடைய பட்டயத்தாலும், உம்முடைய வில்லினாலும் சிறையாக்கிக் கொண்டவர்களை வெட்டுகிறீரோ? இவர்கள் புசித்துக் குடித்து, தங்கள் ஆண்டவனிடத்துக்குப் போகும்படிக்கு, அப்பமும் தண்ணீரும் அவர்களுக்கெதிரில் வைய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நீர் வெட்டவேண்டாம்; நீர் உம்முடைய பட்டயத்தாலும், உம்முடைய வில்லினாலும் சிறையாக்கிக் கொண்டவர்களை வெட்டுகிறீரோ? இவர்கள் புசித்துக் குடித்து, தங்கள் ஆண்டவனிடத்துக்குப் போகும்படிக்கு, அப்பமும் தண்ணீரும் அவர்களுக்கெதிரில் வைய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நீர் வெட்டவேண்டாம்; நீர் உம்முடைய பட்டயத்தாலும், உம்முடைய வில்லினாலும் சிறையாக்கிக் கொண்டவர்களை வெட்டுகிறீரோ? இவர்கள் புசித்துக் குடித்து, தங்கள் ஆண்டவனிடத்துக்குப் போகும்படிக்கு, அப்பமும் தண்ணீரும் அவர்களுக்கெதிரில் வையு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ுக்குப் பெரிய விருந்துபண்ணி, அவர்கள் புசித்துக் குடித்தபின்பு, அவர்களை அனுப்பிவிட்டான்; அவர்கள் தங்கள் ஆண்டவனிடத்துக்குப் போய்விட்டார்கள்; சீரியரின் தண்டுகள் இஸ்ரவேல் தேசத்திலே அப்புறம் வர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ர்களுக்குப் பெரிய விருந்துபண்ணி, அவர்கள் புசித்துக் குடித்தபின்பு, அவர்களை அனுப்பிவிட்டான்; அவர்கள் தங்கள் ஆண்டவனிடத்துக்குப் போய்விட்டார்கள்; சீரியரின் தண்டுகள் இஸ்ரவேல் தேசத்திலே அப்புறம் வர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ற்குப்பின்பு சீரியாவின் ராஜாவாகிய பெனாதாத் தன் இராணுவத்தையெல்லாம் கூட்டிக்கொண்டுவந்து சமாரியாவை முற்றிக்கைபோ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ற்குப்பின்பு சீரியாவின் ராஜாவாகிய பெனாதாத் தன் இராணுவத்தையெல்லாம் கூட்டிக்கொண்டுவந்து சமாரியாவை முற்றிக்கைபோ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னால் சமாரியாவிலே கொடிய பஞ்சமுண்டாயிற்று; ஒரு கழுதைத் தலை எண்பது வெள்ளிக்காசுக்கும், புறாக்களுக்குப் போடுகிற காற்படி பயறு ஐந்து வெள்ளிக்காசுக்கும் விற்கப்படுமட்டும் அதை முற்றிக்கைபோட்ட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னால் சமாரியாவிலே கொடிய பஞ்சமுண்டாயிற்று; ஒரு கழுதைத் தலை எண்பது வெள்ளிக்காசுக்கும், புறாக்களுக்குப் போடுகிற காற்படி பயறு ஐந்து வெள்ளிக்காசுக்கும் விற்கப்படுமட்டும் அதை முற்றிக்கைபோட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ின் ராஜா அலங்கத்தின் மேல் நடந்துபோகையில், ஒரு ஸ்திரீ அவனைப்பார்த்துக் கூப்பிட்டு, ராஜாவாகிய என் ஆண்டவனே, இரட்சியும் என்ற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அவன்: நான் மனுஷரை அனுப்பி அவனைப் பிடிக்கும்படி, நீங்கள் போய் அவன் எங்கே இருக்கிறான் என்று பாருங்கள் என்றான்; அவன் தோத்தானில் இருக்கிறான் என்று அவனுக்கு அறிவி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ஸ்ரவேலின் ராஜா அலங்கத்தின் மேல் நடந்துபோகையில், ஒரு ஸ்திரீ அவனைப்பார்த்துக் கூப்பிட்டு, ராஜாவாகிய என் ஆண்டவனே, இரட்சியும் என்ற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்க்கதரிசிகளின் புத்திரர் எலிசாவை நோக்கி: இதோ, நாங்கள் உம்முடன் குடியிருக்கிற இந்த இடம் எங்களுக்கு நெருக்கமாய் இ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ீர்க்கதரிசிகளின் புத்திரர் எலிசாவை நோக்கி: இதோ, நாங்கள் உம்முடன் குடியிருக்கிற இந்த இடம் எங்களுக்கு நெருக்கமாய் இ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கர்த்தர் உன்னை இரட்சிக்காதிருந்தால் நான் எதிலிருந்து எடுத்து உன்னை இரட்சிக்கலாம்? களஞ்சியத்திலிருந்தா, ஆலையிலிருந்தா என்று சொல்லி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ன்: கர்த்தர் உன்னை இரட்சிக்காதிருந்தால் நான் எதிலிருந்து எடுத்து உன்னை இரட்சிக்கலாம்? களஞ்சியத்திலிருந்தா, ஆலையிலிருந்தா என்று சொல்ல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யோர்தான்மட்டும் போய் அவ்விடத்தில் ஒவ்வொருவர் ஒவ்வொரு உத்திரத்தை வெட்டி, குடியிருக்க அங்கே எங்களுக்கு ஒரு இடத்தை உண்டாக்குவோம் என்றார்கள். அதற்கு அவன்: போங்கள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யோர்தான்மட்டும் போய் அவ்விடத்தில் ஒவ்வொருவர் ஒவ்வொரு உத்திரத்தை வெட்டி, குடியிருக்க அங்கே எங்களுக்கு ஒரு இடத்தை உண்டாக்குவோம் என்றார்கள். அதற்கு அவன்: போங்கள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ா பின்னையும் அவளைப் பார்த்து: உனக்கு என்னவேண்டும் என்று கேட்டான். அதற்கு அவள்: இந்த ஸ்திரீ என்னை நோக்கி: உன் மகனைத் தா, அவனை இன்று தின்போம்; நாளைக்கு என் மகனைத் தின்போம் என்ற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ா பின்னையும் அவளைப் பார்த்து: உனக்கு என்னவேண்டும் என்று கேட்டான். அதற்கு அவள்: இந்த ஸ்திரீ என்னை நோக்கி: உன் மகனைத் தா, அவனை இன்று தின்போம்; நாளைக்கு என் மகனைத் தின்போம் என்ற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ில் ஒருவன்: நீர் தயவுசெய்து உமது அடியாரோடேகூட வரவேண்டும் என்றான். அதற்கு அவன்: நான் வருகிறேன் என்று சொல்ல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 அங்கே குதிரைகளையும் இரதங்களையும் பலத்த இராணுவத்தையும் அனுப்பினான்; அவர்கள் இராக்காலத்திலே வந்து பட்டணத்தை வளைந்து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என் மகனை ஆக்கித் தின்றோம்; மறுநாளில் நான் இவளை நோக்கி: நாம் உன் மகனைத் தின்ன அவனைத் தா என்றேன்; அவள் தன் மகனை ஒளித்துவிட்டாள் என்ற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என் மகனை ஆக்கித் தின்றோம்; மறுநாளில் நான் இவளை நோக்கி: நாம் உன் மகனைத் தின்ன அவனைத் தா என்றேன்; அவள் தன் மகனை ஒளித்துவிட்டாள் என்றா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ோடேகூடப் போனான்; அவர்கள் யோர்தான் நதியருகே வந்த போது மரங்களை வெட்ட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 ஸ்திரீயின் வார்த்தைகளை ராஜா கேட்டவுடனே, அலங்கத்தின்மேல் நடந்துபோகிற அவன் தன் வஸ்திரங்களைக் கிழித்துக்கொண்டான்; அவன் உள்ளே தன் சரீரத்தின்மேல் இரட்டு உடுத்தியிருக்கிறதை ஜனங்கள் கண்ட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த ஸ்திரீயின் வார்த்தைகளை ராஜா கேட்டவுடனே, அலங்கத்தின்மேல் நடந்துபோகிற அவன் தன் வஸ்திரங்களைக் கிழித்துக்கொண்டான்; அவன் உள்ளே தன் சரீரத்தின்மேல் இரட்டு உடுத்தியிருக்கிறதை ஜனங்கள் கண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உத்திரத்தை வெட்டி விழுத்துகையில் கோடரி தண்ணீரில் விழுந்தது; அவன்: ஐயோ என் ஆண்டவனே, அது இரவலாக வாங்கப்பட்டதே என்று கூவ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ஒருவன் ஒரு உத்திரத்தை வெட்டி விழுத்துகையில் கோடரி தண்ணீரில் விழுந்தது; அவன்: ஐயோ என் ஆண்டவனே, அது இரவலாக வாங்கப்பட்டதே என்று கூவ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ுடைய மனுஷன் அது எங்கே விழுந்தது என்று கேட்டான்; அவன் அந்த இடத்தைக் காண்பித்தபோது, ஒரு கொம்பை வெட்டி, அதை அங்கே எறிந்து, அந்த இரும்பை மிதக்கப்பண்ண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வனுடைய மனுஷன் அது எங்கே விழுந்தது என்று கேட்டான்; அவன் அந்த இடத்தைக் காண்பித்தபோது, ஒரு கொம்பை வெட்டி, அதை அங்கே எறிந்து, அந்த இரும்பை மிதக்கப்பண்ண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எடுத்துக்கொள் என்றான்; அப்படியே அவன் தன் கையை நீட்டி அதை எடுத்துக்கொண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 அங்கே குதிரைகளையும் இரதங்களையும் பலத்த இராணுவத்தையும் அனுப்பினான்; அவர்கள் இராக்காலத்திலே வந்து பட்டணத்தை வளைந்துகொண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க்காலத்தில் சீரியாவின் ராஜா இஸ்ரவேலுக்கு விரோதமாய் யுத்தம் பண்ணி, இன்ன இன்ன ஸ்தலத்திலே பாளயமிறங்குவேன் என்று தன் ஊழியக்காரரோடே ஆலோசனைபண்ணின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க்காலத்தில் சீரியாவின் ராஜா இஸ்ரவேலுக்கு விரோதமாய் யுத்தம் பண்ணி, இன்ன இன்ன ஸ்தலத்திலே பாளயமிறங்குவேன் என்று தன் ஊழியக்காரரோடே ஆலோசனைபண்ண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ிலும் தேவனுடைய மனுஷன் இஸ்ரவேலின் ராஜாவினிடத்தில் ஆள் அனுப்பி: இன்ன இடத்துக்குப் போகாதபடிக்கு எச்சரிக்கையாயிரும்; சீரியர் அங்கே இறங்குவார்கள் என்று சொல்லச் சொன்ன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ிலும் தேவனுடைய மனுஷன் இஸ்ரவேலின் ராஜாவினிடத்தில் ஆள் அனுப்பி: இன்ன இடத்துக்குப் போகாதபடிக்கு எச்சரிக்கையாயிரும்; சீரியர் அங்கே இறங்குவார்கள் என்று சொல்லச் சொன்ன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ஸ்ரவேலின் ராஜா தேவனுடைய மனுஷன் தன்னை எச்சரித்து, தனக்குக் குறித்துச்சொன்ன ஸ்தலத்திற்கு மனுஷரை அனுப்பிப்பார்த்து எச்சரிக்கையாயிருந்து, இப்படி அநேகந்தரம் தன்னைக் காத்துக்கொண்ட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இஸ்ரவேலின் ராஜா தேவனுடைய மனுஷன் தன்னை எச்சரித்து, தனக்குக் குறித்துச்சொன்ன ஸ்தலத்திற்கு மனுஷரை அனுப்பிப்பார்த்து எச்சரிக்கையாயிருந்து, இப்படி அநேகந்தரம் தன்னைக் காத்துக்கொண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: சாப்பாத்தின் குமாரனாகிய எலிசாவின் தலை இன்றைக்கு அவன்மேல் இருந்தால், தேவன் அதற்குச் சரியாகவும் அதற்கு அதிகமாகவும் எனக்குச் செய்யக்கடவர் என்று சொன்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: சாப்பாத்தின் குமாரனாகிய எலிசாவின் தலை இன்றைக்கு அவன்மேல் இருந்தால், தேவன் அதற்குச் சரியாகவும் அதற்கு அதிகமாகவும் எனக்குச் செய்யக்கடவர் என்று சொன்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க் காரியத்தினிமித்தம் சீரிய ராஜாவின் இருதயம் குழம்பி, அவன் தன் ஊழியக்காரரை அழைத்து: நம்முடையவர்களில் இஸ்ரவேலின் ராஜாவுக்கு உளவாயிருக்கிறவன் யார் என்று நீங்கள் எனக்கு அறிவிக்கமாட்டீர்களா என்று கே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ந்தக் காரியத்தினிமித்தம் சீரிய ராஜாவின் இருதயம் குழம்பி, அவன் தன் ஊழியக்காரரை அழைத்து: நம்முடையவர்களில் இஸ்ரவேலின் ராஜாவுக்கு உளவாயிருக்கிறவன் யார் என்று நீங்கள் எனக்கு அறிவிக்கமாட்டீர்களா என்று கே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ுடைய மனுஷனின் வேலைக்காரன் அதிகாலமே எழுந்து வெளியே புறப்படுகையில், இதோ, இராணுவமும் குதிரைகளும் இரதங்களும் பட்டணத்தைச் சுற்றிக் கொண்டிருக்கக் கண்டான்; அப்பொழுது வேலைக்காரன் அவனை நோக்கி: ஐயோ, என் ஆண்டவனே, என்னசெய்வோம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ிசா தன் வீட்டில் உட்கார்ந்திருந்தான்; மூப்பரும் அவனோடு உட்கார்ந்திருந்தார்கள். அப்பொழுது ராஜா: ஒரு மனுஷனைத் தனக்கு முன்னே அனுப்பினான்; இந்த ஆள் எலிசாவினிடத்துக்கு வருமுன்னே, அவன் அந்த மூப்பரை நோக்கி: என் தலையை வாங்க, அந்தக் கொலைபாதகனுடைய மகன் ஆள் அனுப்பினான்; பார்த்தீர்களா? அந்த ஆள் வரும்போது, நீங்கள் அவனை உள்ளே வரவொட்டாமல் கதவைப் பூட்டிப்போடுங்கள்; அவனுக்குப் பின்னாக அவன் ஆண்டவனுடைய காலின் சத்தம் கேட்கிறது அல்லவா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ிசா தன் வீட்டில் உட்கார்ந்திருந்தான்; மூப்பரும் அவனோடு உட்கார்ந்திருந்தார்கள். அப்பொழுது ராஜா: ஒரு மனுஷனைத் தனக்கு முன்னே அனுப்பினான்; இந்த ஆள் எலிசாவினிடத்துக்கு வருமுன்னே, அவன் அந்த மூப்பரை நோக்கி: என் தலையை வாங்க, அந்தக் கொலைபாதகனுடைய மகன் ஆள் அனுப்பினான்; பார்த்தீர்களா? அந்த ஆள் வரும்போது, நீங்கள் அவனை உள்ளே வரவொட்டாமல் கதவைப் பூட்டிப்போடுங்கள்; அவனுக்குப் பின்னாக அவன் ஆண்டவனுடைய காலின் சத்தம் கேட்கிறது அல்லவா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ிசா தன் வீட்டில் உட்கார்ந்திருந்தான்; மூப்பரும் அவனோடு உட்கார்ந்திருந்தார்கள். அப்பொழுது ராஜா: ஒரு மனுஷனைத் தனக்கு முன்னே அனுப்பினான்; இந்த ஆள் எலிசாவினிடத்துக்கு வருமுன்னே, அவன் அந்த மூப்பரை நோக்கி: என் தலையை வாங்க, அந்தக் கொலைபாதகனுடைய மகன் ஆள் அனுப்பினான்; பார்த்தீர்களா? அந்த ஆள் வரும்போது, நீங்கள் அவனை உள்ளே வரவொட்டாமல் கதவைப் பூட்டிப்போடுங்கள்; அவனுக்குப் பின்னாக அவன் ஆண்டவனுடைய காலின் சத்தம் கேட்கிறது அல்லவா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லிசா தன் வீட்டில் உட்கார்ந்திருந்தான்; மூப்பரும் அவனோடு உட்கார்ந்திருந்தார்கள். அப்பொழுது ராஜா: ஒரு மனுஷனைத் தனக்கு முன்னே அனுப்பினான்; இந்த ஆள் எலிசாவினிடத்துக்கு வருமுன்னே, அவன் அந்த மூப்பரை நோக்கி: என் தலையை வாங்க, அந்தக் கொலைபாதகனுடைய மகன் ஆள் அனுப்பினான்; பார்த்தீர்களா? அந்த ஆள் வரும்போது, நீங்கள் அவனை உள்ளே வரவொட்டாமல் கதவைப் பூட்டிப்போடுங்கள்; அவனுக்குப் பின்னாக அவன் ஆண்டவனுடைய காலின் சத்தம் கேட்கிறது அல்லவா என்ற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் ஊழியக்காரரில் ஒருவன்: அப்படியில்லை; என் ஆண்டவனாகிய ராஜாவே, நீர் உம்முடைய பள்ளி அறையிலே பேசுகிற வார்த்தைகளையும் இஸ்ரவேலிருக்கிற தீர்க்கதரிசியாகிய எலிசா இஸ்ரவேலின் ராஜாவுக்கு அறிவிப்பான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் ஊழியக்காரரில் ஒருவன்: அப்படியில்லை; என் ஆண்டவனாகிய ராஜாவே, நீர் உம்முடைய பள்ளி அறையிலே பேசுகிற வார்த்தைகளையும் இஸ்ரவேலிருக்கிற தீர்க்கதரிசியாகிய எலிசா இஸ்ரவேலின் ராஜாவுக்கு அறிவிப்பான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ோடே அவன் பேசிக்கொண்டிருக்கையில், அந்த ஆள் அவனிடத்தில் வந்து: இதோ, இந்தப் பொல்லாப்பு கர்த்தரால் உண்டானது; நான் இனிக் கர்த்தருக்காகக் காத்திருக்க வேண்டியது என்ன என்று ராஜா சொல்லுகிறார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களோடே அவன் பேசிக்கொண்டிருக்கையில், அந்த ஆள் அவனிடத்தில் வந்து: இதோ, இந்தப் பொல்லாப்பு கர்த்தரால் உண்டானது; நான் இனிக் கர்த்தருக்காகக் காத்திருக்க வேண்டியது என்ன என்று ராஜா சொல்லுகிற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ேவனுடைய மனுஷனின் வேலைக்காரன் அதிகாலமே எழுந்து வெளியே புறப்படுகையில், இதோ, இராணுவமும் குதிரைகளும் இரதங்களும் பட்டணத்தைச் சுற்றிக் கொண்டிருக்கக் கண்டான்; அப்பொழுது வேலைக்காரன் அவனை நோக்கி: ஐயோ, என் ஆண்டவனே, என்னசெய்வோ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பயப்படாதே; அவர்களோடிருக்கிறவர்களைப் பார்க்கிலும் நம்மோடிருக்கிறவர்கள் அதிக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எலிசா விண்ணப்பம் பண்ணி: கர்த்தாவே, இவன் பார்க்கும்படி இவன் கண்களைத் திறந்தருளும் என்றான்; உடனே கர்த்தர் அந்த வேலைக்காரன் கண்களைத் திறந்தார்; இதோ, எலிசாவைச் சுற்றிலும் அக்கினிமயமான குதிரைகளாலும் இரதங்களாலும் அந்த மலை நிறைந்திருக்கிறதை அவன் க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ല്യക്കാരന്റെ കണ്ണു തുറന്നു; എലീശയുടെ ചുറ്റും അഗ്നിമയമായ കുതിരകളും രഥങ്ങളും കൊണ്ടു മ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റഞ്ഞിരിക്കുന്നതു അവൻ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ർ അവന്റെ അടുക്കൽ വന്നപ്പോൾ എലീശാ യഹോവയോടു പ്രാർത്ഥിച്ചു: ഈ ജാതിയെ അന്ധത പിടിപ്പിക്കേണമേ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എലീശയുടെ അപേക്ഷപ്രകാരം അവൻ അവരെ അന്ധത പിട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ലീശാ അവരോടു: ഇതല്ല വഴി; പട്ടണവും ഇതല്ല; എന്റെ പിന്നാലെ വരുവിൻ; നിങ്ങൾ അന്വേഷിക്കുന്ന ആ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ഞാൻ നിങ്ങളെ കൊണ്ടുപോകാം എന്നു പറഞ്ഞു. അവൻ അവരെ ശമർയ്യയിലേക്കു കൂട്ടിക്കൊണ്ടുപോ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ശമർയ്യയിൽ എത്തിയപ്പോൾ എലീശാ: യഹോവേ, കാണത്തക്കവണ്ണം ഇവരുടെ കണ്ണു തുറക്കേണമേ എന്നു പറഞ്ഞു.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ുടെ കണ്ണു തുറന്നു; അവർ നോക്കിയപ്പോൾ തങ്ങൾ ശമർയ്യയുടെ നടുവിൽ നില്ക്കുന്നതു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യിസ്രായേൽരാജാവു അവരെ കണ്ടിട്ടു എലീശയോടു: എന്റെ പിതാവേ, വെട്ടിക്കളയട്ടെ ഞാൻ ഇവരെ വെട്ടിക്കളയട്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നിങ്ങൾ ചെന്നു അവൻ എവിടെ ഇരിക്കുന്നു എന്നു നോക്കുവിൻ; ഞാൻ ആളയച്ചു അവനെ പിടിപ്പിക്കും എന്നു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അവൻ: വെട്ടിക്കളയരുതു; നിന്റെ വാൾകൊണ്ടും വില്ലുകൊണ്ടും പിടിച്ചവരെ നീ വെട്ടിക്കളയുമോ? ഇ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ന്നുകുടിച്ചു തങ്ങളുടെ യജമാനന്റെ അടുക്കൽ പോകേണ്ടതിന്നു അപ്പവും വെള്ളവും അവർക്കു കൊടുക്കുക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ങ്ങനെ അവൻ അവർക്കു വലിയോരു വിരുന്നു ഒരുക്കി; അവർ തിന്നുകുടിച്ചശേഷം അവൻ അവരെ വിട്ടയച്ചു; അ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ങ്ങളുടെ യജമാനന്റെ അടുക്കൽ പോയി. അരാമ്യപ്പടക്കൂട്ടങ്ങൾ യിസ്രായേൽദേശത്തേക്കു പിന്നെ വ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അതിന്റെശേഷം അരാംരാജാവായ ബെൻ-ഹദദ് തന്റെ സൈന്യത്തെ ഒക്കെയും കൂട്ടി പുറപ്പെട്ടുചെന്നു ശമർയ്യ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ർ ശമർയ്യയെ വളഞ്ഞിരിക്കുമ്പോൾ അവിടെ മഹാക്ഷാമം ഉണ്ടായി; ഒരു കഴുതത്തലെക്കു എണ്പതു വെള്ളിക്കാശ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ൽകബ് പ്രാക്കാഷ്ഠത്തിന്നു അഞ്ചു വെള്ളിക്കാശും വരെ വിലകയറ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ഒരിക്കൽ യിസ്രായേൽരാജാവു മതിലിന്മേൽ നടക്കുമ്പോൾ ഒരു സ്ത്രീ അവനോടു: യജമാനനായ രാജാവേ, രക്ഷിക്കേണമ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ു. അവൻ ദോഥാനിൽ ഉണ്ടെന്നു അവന്നു അറിവുകിട്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പ്രവാചകശിഷ്യന്മാർ എലീശയോടു: ഞങ്ങൾ പാർക്കുന്ന ഈ സ്ഥലം ഞങ്ങൾക്കു തീരെ ഇടുക്കമായിരിക്കുന്നു എന്നു ന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തിന്നു അവൻ: യഹോവ നിന്നെ രക്ഷിക്കുന്നില്ലെങ്കിൽ ഞാൻ എവിടെനിന്നു തന്നു നിന്നെ രക്ഷിക്കേണ്ട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ളപ്പുരയിൽനിന്നോ മുന്തിരിച്ചക്കിൽനിന്ന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ങ്ങൾ യോർദ്ദാനോളം ചെന്നു അവിടെനിന്നു ഓരോരുത്തൻ ഓരോ മരം കൊണ്ടുവന്നു ഞങ്ങൾക്കു പാർക്കേണ്ടതിന്നു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ം ഉണ്ടാക്കട്ടെ എന്നു ചോദിച്ചു. പോകുവിൻ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രാജാവു പിന്നെയും അവളോടു: നിന്റെ സങ്കടം എന്തു എന്നു ചോദിച്ചതിന്നു അവൾ: ഈ സ്ത്രീ എന്നോടു: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െ കൊണ്ടുവാ; ഇന്നു നമുക്കു അവനെ തിന്നാം; നാളെ എന്റെ മകനെ തിന്നാ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രിൽ ഒരുത്തൻ: ദയചെയ്തു അടിയങ്ങളോടുകൂടെ പോരേണമേ എന്നു അപേക്ഷിച്ചതിന്നു പോരാം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വൻ അവിടേക്കു ശക്തിയുള്ള സൈന്യത്തെ കുതിരകളും രഥങ്ങളുമായി അയച്ചു; അവർ രാത്രിയിൽ ചെന്നു പട്ട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അങ്ങനെ ഞങ്ങൾ എന്റെ മകനെ പുഴുങ്ങിത്തിന്നു; പിറ്റെന്നാൾ ഞാൻ അവളോടു: നിന്റെ മകനെ കൊണ്ടുവാ; നമു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യും തിന്നാം എന്നു പറഞ്ഞാറെ അവൾ തന്റെ മകനെ ഒളിപ്പിച്ചുകളഞ്ഞ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ങ്ങനെ അവൻ അവരോടുകൂടെ പോയി; അവർ യോർദ്ദാങ്കൽ എത്തി മരംമുറ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സ്ത്രീയുടെ വാക്കു കേട്ടപ്പോൾ രാജാവു വസ്ത്രം കീറി; അവൻ മതിലിന്മേൽ നടന്നു പോകയായിരുന്നു; ജനം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യപ്പോൾ അവൻ അകമെ ദേഹം പറ്റെ രട്ടു ഉടുത്തിരിക്കുന്നതു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നാൽ ഒരുത്തൻ മരം മുറിക്കുമ്പോൾ കോടാലി ഊരി വെള്ളത്തിൽ വീണു; അയ്യോ കഷ്ടം; യജമാനനേ, അതു വായിപ്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ങ്ങിയതായിരുന്നു എന്നു അവൻ നിലവിള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തു എവിടെ വീണു എന്നു ദൈവപുരുഷൻ ചോദിച്ചു; അവൻ ആ സ്ഥലം അവനെ കാണിച്ചു; അവൻ ഒരു കോൽ വെട്ടി അ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റിഞ്ഞു; ആ ഇരിമ്പു പൊങ്ങി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തു എടുത്തുകൊൾക എന്നു അവൻ പറഞ്ഞു. അവൻ കൈ നീട്ടി അതു എടു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ള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നന്തരം അരാംരാജാവിന്നു യിസ്രായേലിനോടു യുദ്ധം ഉണ്ടായി; ഇന്നിന്ന സ്ഥലത്തു പാളയം ഇറങ്ങേണം എന്നി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തന്റെ ഭൃത്യന്മാരുമായി ആലോചന കഴ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എന്നാൽ ദൈവപുരുഷൻ യിസ്രായേൽരാജാവിനോടു: ഇന്ന സ്ഥലത്തുകൂടി കടക്കാതിരിപ്പാൻ സൂക്ഷിക്ക; അരാമ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ിടേക്കു വരുന്നുണ്ടു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ദൈവപുരുഷൻ പറഞ്ഞും പ്രബോധിപ്പിച്ചും ഇരുന്ന സ്ഥലത്തേക്കു യിസ്രായേൽ രാജാവു ആളയച്ചു; അങ്ങനെ അവൻ ഒ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വശ്യമല്ല, രണ്ടു പ്രാവശ്യവുമല്ല തന്നെത്താൻ രക്ഷിച്ച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ശാഫാത്തിന്റെ മകനായ എലീശയുടെ തല ഇന്നു അവന്റെ ഉടലിന്മേൽ ഇരുന്നാൽ ദൈവം എന്നോടു തക്കവണ്ണവും അധിക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െയ്യട്ടെ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ഇതു ഹേതുവായി അരാംരാജാവിന്റെ മനസ്സു ഏറ്റവും കലങ്ങി; അവൻ ദൃത്യന്മാരെ വിളിച്ചു അവരോടു: നമ്മ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്ടത്തിൽ യിസ്രായേൽ രാജാവിന്റെ പക്ഷക്കാരൻ ആരെന്നു നിങ്ങൾ പറഞ്ഞു തരികയില്ലയ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ദൈവപുരുഷന്റെ ബാല്യക്കാരൻ രാവിലെ എഴുന്നേറ്റു പുറത്തിറങ്ങിയപ്പോൾ ഒരു സൈന്യം കുതിരകളും രഥങ്ങളുമ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എലീശാ തന്റെ വീട്ടിൽ മൂപ്പന്മേരോടുകൂടെ ഇരിക്കുമ്പോൾ രാജാവു ഒരാളെ തനിക്കു മുമ്പായി അയച്ചു; ദൂത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ലീശയുടെ അടുക്കൽ എത്തുന്നതിന്നു മുമ്പെ അവൻ മൂപ്പന്മാരോടു: എന്റെ തല എടുത്തുകളവാൻ ആ കുലപാതകപുത്ര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ളയച്ചിരിക്കുന്നതു നിങ്ങൾ കണ്ടുവോ? നോക്കുവിൻ ദൂതൻ വരുമ്പോൾ നിങ്ങൾ വാതിൽ അടെച്ചു വാതിൽക്കൽ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ടുത്തുകൊൾവിൻ; അവന്റെ യജമാനന്റെ കാലൊച്ച അവന്റെ പിമ്പിൽ കേൾക്കുന്നുണ്ടല്ല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വന്റെ ഭൃത്യന്മാരിൽ ഒരുത്തൻ: യജമാനനായ രാജാവേ, കാര്യം അങ്ങനെയല്ല; നീ ശയനഗൃഹത്തിൽ സംസാ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ാക്കുകൾ യിസ്രായേലിലെ പ്രവാചകനായ എലീശാ യിസ്രായേൽരാജാവിനെ അറിയ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വൻ അവരോടു സംസാരിച്ചുകൊണ്ടിരിക്കുമ്പോൾ ദൂതൻ അവന്റെ അടുക്കൽ എത്തി; ഇതാ, ഈ അനർത്ഥം യഹോവ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ന്നു; ഞാൻ ഇനി യഹോവയെ കാത്തിരിക്കുന്നതു എന്തിന്നു എന്നു രാജാവ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ട്ടണം വളഞ്ഞിരിക്കുന്നതു കണ്ടു; ബാല്യക്കാരൻ അവനോടു: അയ്യോ യജമാനനേ, നാം എന്തു ചെയ്യു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ിന്നു അവൻ: പേടിക്കേണ്ടാ; നമ്മോടുകൂടെയുള്ളവർ അവരോടു കൂടെയുള്ളവരെക്കാൾ അധിക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പിന്നെ എലീശാ പ്രാർത്ഥിച്ചു: യഹോവേ, ഇവൻ കാണത്തക്കവണ്ണം ഇവന്റെ കണ്ണു തുറക്കേണമേ എന്നു പറഞ്ഞു.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2026-08-03T22:08:28Z</dcterms:created>
  <dcterms:modified xsi:type="dcterms:W3CDTF">2026-08-03T22:08:28Z</dcterms:modified>
  <dc:title>2 രാജാക്കന്മാർ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