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ஊரில் எக்காளம் ஊதினால் ஜனங்கள் கலங்காதிருப்பார்களோ? கர்த்தருடைய செயல் இல்லாமல் ஊரில் தீங்கு உண்டாகும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ஊரில் எக்காளம் ஊதினால் ஜனங்கள் கலங்காதிருப்பார்களோ? கர்த்தருடைய செயல் இல்லாமல் ஊரில் தீங்கு உண்டாகுமோ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 தீர்க்கதரிசிகளாகிய தம்முடைய ஊழியக்காரருக்குத் தமது இரகசியத்தை வெளிப்படுத்தாமல் ஒரு காரியத்தையும் செய்ய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 தீர்க்கதரிசிகளாகிய தம்முடைய ஊழியக்காரருக்குத் தமது இரகசியத்தை வெளிப்படுத்தாமல் ஒரு காரியத்தையும் செய்ய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ங்கம் கெர்ச்சிக்கிறது, யார் பயப்படாதிருப்பான்? கர்த்தராகிய ஆண்டவர் பேசுகிறார், யார் தீர்க்கதரிசனம் சொல்லாதிருப்பான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ங்கம் கெர்ச்சிக்கிறது, யார் பயப்படாதிருப்பான்? கர்த்தராகிய ஆண்டவர் பேசுகிறார், யார் தீர்க்கதரிசனம் சொல்லாதிருப்பான்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சமாரியாவின் பர்வதங்களில வந்து கூடி, அதின் நடுவில் நடக்கிற பெரிய கலகங்களையும் அதற்குள் செய்யப்படுகிற இடுக்கண்களையும் பாருங்கள் என்று அஸ்தோத்தின் அரமனைகள்மேலும், எகிப்துதேசத்தின் அரமனைகள்மேலும் கூற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சமாரியாவின் பர்வதங்களில வந்து கூடி, அதின் நடுவில் நடக்கிற பெரிய கலகங்களையும் அதற்குள் செய்யப்படுகிற இடுக்கண்களையும் பாருங்கள் என்று அஸ்தோத்தின் அரமனைகள்மேலும், எகிப்துதேசத்தின் அரமனைகள்மேலும் கூற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சமாரியாவின் பர்வதங்களில வந்து கூடி, அதின் நடுவில் நடக்கிற பெரிய கலகங்களையும் அதற்குள் செய்யப்படுகிற இடுக்கண்களையும் பாருங்கள் என்று அஸ்தோத்தின் அரமனைகள்மேலும், எகிப்துதேசத்தின் அரமனைகள்மேலும் கூற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செம்மையானதைச் செய்ய அறியாமல், தங்கள் அரமனைகளில் கொடுமையையும் கொள்ளையையும் குவித்துக்கொள்ளுகிறார்கள் என்று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ே, கர்த்தராகிய நான் எகிப்துதேசத்திலிருந்து வரப்பண்ணின முழுக்குடும்பமாகிய உங்களுக்கு விரோதமாய்ச் சொல்லிய இந்த வசனத்தைக் கே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செம்மையானதைச் செய்ய அறியாமல், தங்கள் அரமனைகளில் கொடுமையையும் கொள்ளையையும் குவித்துக்கொள்ளுகிறார்கள்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சத்துரு வந்து, தேசத்தைச் சூழ்ந்துகொண்டு உன்பெலத்தை உன்னிலிருந்து அற்றுப்போகப்பண்ணுவான்; அப்பொழுது உன் அரமனைகள் கொள்ளையிடப்பட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சத்துரு வந்து, தேசத்தைச் சூழ்ந்துகொண்டு உன்பெலத்தை உன்னிலிருந்து அற்றுப்போகப்பண்ணுவான்; அப்பொழுது உன் அரமனைகள் கொள்ளையிடப்பட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: ஒரு மேய்ப்பன் இரண்டு கால்களையாவது ஒரு காதின் துண்டையாவது சிங்கத்தின் வாயிலிருந்து பிடுங்கித் தப்புவிக்குமாப்போல, சமாரியாவில் குடியிருக்கிற இஸ்ரவேல் புத்திரர் ஒரு படுக்கையின் மூலையிலிருந்தும், ஒரு மஞ்சத்தின்மேலிருந்தும் தப்புவிக்கப்படுவார்களென்று,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: ஒரு மேய்ப்பன் இரண்டு கால்களையாவது ஒரு காதின் துண்டையாவது சிங்கத்தின் வாயிலிருந்து பிடுங்கித் தப்புவிக்குமாப்போல, சமாரியாவில் குடியிருக்கிற இஸ்ரவேல் புத்திரர் ஒரு படுக்கையின் மூலையிலிருந்தும், ஒரு மஞ்சத்தின்மேலிருந்தும் தப்புவிக்கப்படுவார்களென்று,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: ஒரு மேய்ப்பன் இரண்டு கால்களையாவது ஒரு காதின் துண்டையாவது சிங்கத்தின் வாயிலிருந்து பிடுங்கித் தப்புவிக்குமாப்போல, சமாரியாவில் குடியிருக்கிற இஸ்ரவேல் புத்திரர் ஒரு படுக்கையின் மூலையிலிருந்தும், ஒரு மஞ்சத்தின்மேலிருந்தும் தப்புவிக்கப்படுவார்களென்று,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நீங்கள் கேட்டு யாக்கோபு வம்சத்தாருக்குள்ளே சாட்சியாக அறிவிக்கவேண்டியது: சேனைகளின் தேவனாயிருக்கிற கர்த்தராகிய ஆண்டவர் சொல்லுகிறது என்னவென்ற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நீங்கள் கேட்டு யாக்கோபு வம்சத்தாருக்குள்ளே சாட்சியாக அறிவிக்கவேண்டியது: சேனைகளின் தேவனாயிருக்கிற கர்த்தராகிய ஆண்டவர் சொல்லுகிறது என்னவென்ற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இஸ்ரவேலுடைய பாதகங்களினிமித்தம் அவனை விசாரிக்கும்நாளிலே நான் பெத்தேலின் பலிபீடங்களை விசாரிப்பேன்; பலிபீடத்தின் கொம்புகள் வெட்டுண்டு தரையிலே விழ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இஸ்ரவேலுடைய பாதகங்களினிமித்தம் அவனை விசாரிக்கும்நாளிலே நான் பெத்தேலின் பலிபீடங்களை விசாரிப்பேன்; பலிபீடத்தின் கொம்புகள் வெட்டுண்டு தரையிலே விழ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ே, கர்த்தராகிய நான் எகிப்துதேசத்திலிருந்து வரப்பண்ணின முழுக்குடும்பமாகிய உங்களுக்கு விரோதமாய்ச் சொல்லிய இந்த வசனத்தைக் கேள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ரிகாலத்து வீட்டையும் கோடைகாலத்து வீட்டையும் அழிப்பேன்; அப்பொழுது யானைத்தந்தத்தால் செய்யப்பட்ட வீடுகள் அழியும்; பெரிய வீடுகளுக்கும் முடிவு வரும் என்று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ரிகாலத்து வீட்டையும் கோடைகாலத்து வீட்டையும் அழிப்பேன்; அப்பொழுது யானைத்தந்தத்தால் செய்யப்பட்ட வீடுகள் அழியும்; பெரிய வீடுகளுக்கும் முடிவு வரும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 எல்லா வம்சங்களுக்குள்ளும் உங்களை மாத்திரம் அறிந்துகொண்டேன்; ஆகையால் உங்களுடைய எல்லா அக்கிரமங்களினிமித்தமும் உங்களைத் தண்டி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 எல்லா வம்சங்களுக்குள்ளும் உங்களை மாத்திரம் அறிந்துகொண்டேன்; ஆகையால் உங்களுடைய எல்லா அக்கிரமங்களினிமித்தமும் உங்களைத் தண்டி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ண்டுபேர் ஒருமனப்பட்டிருந்தாலொழிய ஒருமித்து நடந்துபோவார்கள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க்கு இரை அகப்படாமலிருக்கக் காட்டிலே சிங்கம் கெர்ச்சிக்குமோ? இரை அகப்படாமலிருக்கும் பாலசிங்கம் தன் கெபியிலிருந்து சத்தமிடும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ருவிக்குத் தரையிலே சுருக்குப்போடப்படாதிருந்தால், அது கண்ணியில் அகப்படுமோ? ஒன்றும் படாதிருக்கையில், கண்ணி தரையிலிருந்து எடுக்கப்படும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ருவிக்குத் தரையிலே சுருக்குப்போடப்படாதிருந்தால், அது கண்ணியில் அகப்படுமோ? ஒன்றும் படாதிருக்கையில், கண்ணி தரையிலிருந்து எடுக்கப்படும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7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ഗരത്തിൽ കാഹളം ഊതുമ്പോൾ ജനം പേടിക്കാതിരിക്കുമോ? യഹോവ വരുത്തീട്ടല്ലാതെ നഗരത്തിൽ അനർത്ഥ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വിക്കു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ഹോവയായ കർത്താവു പ്രവാചകന്മാരായ തന്റെ ദാസന്മാർക്കു തന്റെ രഹസ്യം വെളിപ്പെടുത്താതെ ഒരു കാര്യ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സിംഹം ഗർജ്ജിച്ചിരിക്കുന്നു; ആർ ഭയപ്പെടാതിരിക്കും? യഹോവയായ കർത്താവു അരുളിച്ചെയ്തിരിക്കുന്നു; ആ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ചിക്കാതിര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ശമർയ്യാപർവ്വതങ്ങളിൽ വന്നുകൂടി അതിന്റെ നടുവിലുള്ള മഹാ കലഹങ്ങളെയും അതിന്റെ മദ്ധ്യേയ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ീഡനങ്ങളെയും നോക്കുവിൻ എന്നു അസ്തോദിലെ അരമനകളിന്മേലും മിസ്രയീംദേശത്തിലെ അരമനകളിന്മേ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ഘോഷിച്ചുപറവിൻ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തങ്ങളുടെ അരമനകളിൽ അന്യായവും സാഹസവും സംഗ്രഹിച്ചുവെക്കുന്നവർ ന്യായം പ്രവർത്തിപ്പാൻ അറിയുന്നി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ിസ്രായേൽമക്കളേ, നിങ്ങളെക്കുറിച്ചും ഞാൻ മിസ്രയീംദേശത്തുനിന്നു പുറപ്പെടുവ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ുകൊണ്ടു യഹോവയായ കർത്താവു ഇപ്രകാരം അരുളിച്ചെയ്യുന്നു: ദേശത്തിന്നു ചുറ്റും ഒരു വൈരി ഉണ്ട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നിന്റെ ഉറപ്പു നിങ്കൽനിന്നു താഴ്ത്തിക്കളയും; നിന്റെ അരമനകൾ കൊള്ളയായ്യ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ഹോവ ഇപ്രകാരം അരുളിച്ചെയ്യുന്നു: ഒരു ഇടയൻ രണ്ടു കാലോ ഒരു കാതോ സിംഹത്തിന്റെ വാ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ലിച്ചെടുക്കുന്നതുപോലെ ശമർയ്യയിൽ കിടക്കയുടെ കോണിലും പട്ടുമെത്തമേലും ഇരിക്കുന്ന യിസ്രായേൽമക്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ുവിക്ക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ങ്ങൾ കേട്ടു യാക്കോബ്ഗൃഹത്തോടു സാക്ഷീകരിപ്പിൻ എന്നു സൈന്യങ്ങളുടെ ദൈവമായ യഹോവയായ കർത്ത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യിസ്രായേലിന്റെ അതിക്രമങ്ങൾനിമിത്തം അവനെ സന്ദർശിക്കുന്ന നാളിൽ ബലിപീഠത്തിന്റെ കൊമ്പു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റിഞ്ഞു നിലത്തു വീഴുവാന്തക്കവണ്ണം ഞാൻ ബേഥേലിലെ ബലിപീഠങ്ങളെയും സന്ദർശ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ർവ്വവംശത്തെക്കുറിച്ചും യഹോവ അരുളിച്ചെയ്തിരിക്കുന്ന ഈ വചനം കേൾപ്പിൻ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ഞാൻ ഹേമന്തഗൃഹവും ഗ്രീഷ്മഗൃഹവും ഒരുപോലെ തകർത്തുകളയും; ദന്തഭവനങ്ങൾ നശിച്ചുപോകും; പലവീടു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ടിഞ്ഞുപോ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ഭൂമിയിലെ സകലവംശങ്ങളിലുംവെച്ചു ഞാൻ നിങ്ങളെ മാത്രം തിരഞ്ഞെടുത്തിരിക്കുന്നു; അതുകൊണ്ടു ഞാൻ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കൃത്യങ്ങളൊക്കെയും നിങ്ങളിൽ സന്ദർശ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രണ്ടുപേർ തമ്മിൽ ഒത്തിട്ടല്ലാതെ ഒരുമിച്ചു നടക്കുമോ? ഇരയില്ലാതിരിക്കുമ്പോൾ സിംഹം കാട്ടിൽ അലറു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ഒന്നിനെയും പിടിച്ചിട്ടല്ലാതെ ബാലസിംഹം ഗുഹയിൽനിന്നു ഒച്ച പുറപ്പെടുവിക്കു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കുടുക്കില്ലാതിരിക്കെ പക്ഷി നിലത്തെ കണിയിൽ അകപ്പെടുമോ? ഒന്നും പിടിപെടാതെ കണി നിലത്തു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ങ്ങു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2026-08-01T13:29:48Z</dcterms:created>
  <dcterms:modified xsi:type="dcterms:W3CDTF">2026-08-01T13:29:48Z</dcterms:modified>
  <dc:title>ஆமோஸ்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