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ைத் தம்மிடத்தில் திருப்பும்படி நான் தாயின் கர்ப்பத்திலிருந்ததுமுதல் கர்த்தர் தமக்குத்தாசனாக என்னை உருவாக்கினார்; இஸ்ரவேலோ சேராதேபோகிறது; ஆகிலும் கர்த்தருடைய பார்வையில் கனமடைவேன், என் தேவன் என் பெலனாயிரு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கோத்திரங்களை எழுப்பவும், இஸ்ரவேலில் காக்கப்பட்டவர்களைத் திருப்பவும், நீர் எனக்குத் தாசனாயிருப்பது அற்பகாரியமாயிருக்கிறது; நீர் பூமியின் கடைசிபரியந்தமும் என்னுடைய இரட்சிப்பாயிருக்கும்படி, உம்மை ஜாதிகளுக்கு ஒளியாகவும் வைப்பேன் என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கோத்திரங்களை எழுப்பவும், இஸ்ரவேலில் காக்கப்பட்டவர்களைத் திருப்பவும், நீர் எனக்குத் தாசனாயிருப்பது அற்பகாரியமாயிருக்கிறது; நீர் பூமியின் கடைசிபரியந்தமும் என்னுடைய இரட்சிப்பாயிருக்கும்படி, உம்மை ஜாதிகளுக்கு ஒளியாகவும் வைப்பேன் என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மீட்பரும் அதின் பரிசுத்தருமாகிய கர்த்தர், மனுஷரால் அசட்டைபண்ணப்பட்டவரும், ஜாதியாரால் அருவருக்கப்பட்டவரும், அதிகாரிகளுக்கு ஊழியக்காரனுமாயிருக்கிறவரை நோக்கி, உண்மையுள்ள கர்த்தர் நிமித்தமும், உம்மைத் தெரிந்துகொண்ட இஸ்ரவேலின் பரிசுத்தர்நிமித்தமும், ராஜாக்கள் கண்டு எழுந்திருந்து, பிரபுக்கள் பணிந்துகொள்வார்கள் என்று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கர்த்தர்: அநுக்கிரக காலத்திலே நான் உமக்குச் செவிகொடுத்து, இரட்சணியநாளிலே உமக்கு உதவிசெய்தேன்; நீர் பூமியைச் சீர்ப்படுத்தி, பாழாய்க்கிடக்கிற இடங்களைச் சுதந்தரிக்கப்பண்ணவும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ட்டுண்டவர்களை நோக்கி: புறப்பட்டுப்போங்கள் என்றும்; இருளில் இருக்கிறவர்களை நோக்கி: வெளிப்படுங்கள் என்றும் சொல்லவும், நான் உம்மைக் காப்பாற்றி, உம்மை ஜனங்களுக்கு உடன்படிக்கையாக ஏற்படுத்துவேன்; அவர்கள் வழியோரங்களிலே மேய்வார்கள்; சகல மேடுகளிலும் அவர்களுக்கு மேய்ச்சல் உண்ட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வுகளே, எனக்குச் செவிகொடுங்கள்; தூரத்திலிருக்கிற ஜனங்களே, கவனியுங்கள்; தாயின் கர்ப்பத்திலிருந்ததுமுதல் கர்த்தர் என்னை அழைத்து, நான் என் தாயின் வயிற்றில் இருக்கையில் என் நாமத்தைப் பிரஸ்தாபப்படுத்த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ட்டுண்டவர்களை நோக்கி: புறப்பட்டுப்போங்கள் என்றும்; இருளில் இருக்கிறவர்களை நோக்கி: வெளிப்படுங்கள் என்றும் சொல்லவும், நான் உம்மைக் காப்பாற்றி, உம்மை ஜனங்களுக்கு உடன்படிக்கையாக ஏற்படுத்துவேன்; அவர்கள் வழியோரங்களிலே மேய்வார்கள்; சகல மேடுகளிலும் அவர்களுக்கு மேய்ச்சல் உண்ட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சியாயிருப்பதுமில்லை, தாகமாயிருப்பதுமில்லை; உஷ்ணமாகிலும், வெயிலாகிலும் அவர்கள்மேல் படுவதுமில்லை; அவர்களுக்கு இரங்குகிறவர் அவர்களை நடத்தி, அவர்களை நீரூற்றுகளிடத்திற்குக் கொண்டுபோய்வி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சியாயிருப்பதுமில்லை, தாகமாயிருப்பதுமில்லை; உஷ்ணமாகிலும், வெயிலாகிலும் அவர்கள்மேல் படுவதுமில்லை; அவர்களுக்கு இரங்குகிறவர் அவர்களை நடத்தி, அவர்களை நீரூற்றுகளிடத்திற்குக் கொண்டுபோய்விட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மலைகளையெல்லாம் வழிகளாக்குவேன்; என் பாதைகள் உயர்த்தப்ப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இவர்கள் தூரத்திலிருந்து வருவார்கள்; இதோ, அவர்கள் வடக்கிலும் மேற்கிலுமிருந்து வருவார்கள், இவர்கள் சீனீம் தேசத்திலுமிருந்து வருவார்கள் என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ங்களே, கெம்பீரித்துப்பாடுங்கள்; பூமியே, களிகூரு; பர்வதங்களே, கெம்பீரமாய் முழங்குங்கள்; கர்த்தர் தம்முடைய ஜனத்துக்கு ஆறுதல் செய்தார்; சிறுமைப்பட்டிருக்கிற தம்முடையவர்கள் மேல் இரக்கமாயிரு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ங்களே, கெம்பீரித்துப்பாடுங்கள்; பூமியே, களிகூரு; பர்வதங்களே, கெம்பீரமாய் முழங்குங்கள்; கர்த்தர் தம்முடைய ஜனத்துக்கு ஆறுதல் செய்தார்; சிறுமைப்பட்டிருக்கிற தம்முடையவர்கள் மேல் இரக்கமாயிரு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யோனோ: கர்த்தர் என்னைக் கைவிட்டார், ஆண்டவர் என்னை மறந்தார் என்று சொல்லுகி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ஸ்திரீயானவள் தன் கர்ப்பத்தின் பிள்ளைக்கு இரங்காமல், தன் பாலகனை மறப்பாளோ? அவர்கள் மறந்தாலும், நான் உன்னை மறப்ப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ஸ்திரீயானவள் தன் கர்ப்பத்தின் பிள்ளைக்கு இரங்காமல், தன் பாலகனை மறப்பாளோ? அவர்கள் மறந்தாலும், நான் உன்னை மறப்ப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வுகளே, எனக்குச் செவிகொடுங்கள்; தூரத்திலிருக்கிற ஜனங்களே, கவனியுங்கள்; தாயின் கர்ப்பத்திலிருந்ததுமுதல் கர்த்தர் என்னை அழைத்து, நான் என் தாயின் வயிற்றில் இருக்கையில் என் நாமத்தைப் பிரஸ்தாபப்படுத்த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என் உள்ளங்கைகளில் உன்னை வரைந்திருக்கிறேன்; உன் மதில்கள் எப்போதும் என்முன் இ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ுமாரர் தீவிரித்து வருவார்கள்; உன்னை நிர்மூலமாக்கினவர்களும் உன்னைப் பாழாக்கினவர்களும் உன்னைவிட்டுப் புறப்பட்டுப்போ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ண்களை ஏறெடுத்துச் சுற்றிலும் பார்; அவர்களெல்லாரும் ஏகமாய்க்கூடி உன்னிடத்தில் வருகிறார்கள்; நீ அவர்களெல்லாரையும் ஆபரணமாகத் தரித்து, மணமகள் அணிந்துகொள்வதுபோல, நீ அவர்களை அணிந்துகொள்வாய் என்று, என் ஜீவனைக்கொண்டு சொல்லுகிறேன் என்று கர்த்தர் உரை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ண்களை ஏறெடுத்துச் சுற்றிலும் பார்; அவர்களெல்லாரும் ஏகமாய்க்கூடி உன்னிடத்தில் வருகிறார்கள்; நீ அவர்களெல்லாரையும் ஆபரணமாகத் தரித்து, மணமகள் அணிந்துகொள்வதுபோல, நீ அவர்களை அணிந்துகொள்வாய் என்று, என் ஜீவனைக்கொண்டு சொல்லுகிறேன் என்று கர்த்தர் உரை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ண்களை ஏறெடுத்துச் சுற்றிலும் பார்; அவர்களெல்லாரும் ஏகமாய்க்கூடி உன்னிடத்தில் வருகிறார்கள்; நீ அவர்களெல்லாரையும் ஆபரணமாகத் தரித்து, மணமகள் அணிந்துகொள்வதுபோல, நீ அவர்களை அணிந்துகொள்வாய் என்று, என் ஜீவனைக்கொண்டு சொல்லுகிறேன் என்று கர்த்தர் உரைக்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வனாந்தரங்களும், உன் பாழிடங்களும், நிர்மூலமான உன் தேசமும், இனிக் குடிகளின் திரளினாலே உனக்கு நெருக்கமாயிருக்கும்; உன்னை விழுங்கினவர்கள் தூரமா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வனாந்தரங்களும், உன் பாழிடங்களும், நிர்மூலமான உன் தேசமும், இனிக் குடிகளின் திரளினாலே உனக்கு நெருக்கமாயிருக்கும்; உன்னை விழுங்கினவர்கள் தூரமா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ள்ளைகளற்றிருந்த உனக்கு உண்டாயிருக்கப்போகிற பிள்ளைகள்: இடம் எங்களுக்கு நெருக்கமாயிருக்கிறது; நாங்கள் குடியிருக்கும்படிக்கு விலகியிரு என்று, உன் காதுகள் கேட்கச் சொல்ல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ள்ளைகளற்றிருந்த உனக்கு உண்டாயிருக்கப்போகிற பிள்ளைகள்: இடம் எங்களுக்கு நெருக்கமாயிருக்கிறது; நாங்கள் குடியிருக்கும்படிக்கு விலகியிரு என்று, உன் காதுகள் கேட்கச் சொல்ல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: இவர்களை எனக்குப் பிறப்பித்தவர் யார்? நான் பிள்ளைகளற்றும், தனித்தும் சிறைப்பட்டும், நிலையற்றும் இருந்தேனே; இவர்களை எனக்கு வளர்த்தவர் யார்? இதோ, நான் ஒன்றியாய் விடப்பட்டிருந்தேனே; இவர்கள் எங்கேயிருந்தவர்கள்? என்று உன் இருதயத்தில் சொல்லு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வாயைக் கூர்மையான பட்டயமாக்கி, தமது கரத்தின் நிழலினால் என்னை மறைத்து, என்னைத் துலக்கமான அம்பாக்கி, என்னைத் தமது அம்பறாத்தூணியிலே மூடிவை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: இவர்களை எனக்குப் பிறப்பித்தவர் யார்? நான் பிள்ளைகளற்றும், தனித்தும் சிறைப்பட்டும், நிலையற்றும் இருந்தேனே; இவர்களை எனக்கு வளர்த்தவர் யார்? இதோ, நான் ஒன்றியாய் விடப்பட்டிருந்தேனே; இவர்கள் எங்கேயிருந்தவர்கள்? என்று உன் இருதயத்தில் சொல்லுவ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ஜாதிகளுக்கு நேராக என் கரத்தை உயர்த்தி, ஜனங்களுக்கு நேராக என் கொடியை ஏற்றுவேன்; அப்பொழுது உன் குமாரரைக் கொடுங்கைகளில் ஏந்திக்கொண்டு வருவார்கள்; உன் குமாரத்திகள் தோளின்மேல் எடுத்துக்கொண்டு வரப்ப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ஜாதிகளுக்கு நேராக என் கரத்தை உயர்த்தி, ஜனங்களுக்கு நேராக என் கொடியை ஏற்றுவேன்; அப்பொழுது உன் குமாரரைக் கொடுங்கைகளில் ஏந்திக்கொண்டு வருவார்கள்; உன் குமாரத்திகள் தோளின்மேல் எடுத்துக்கொண்டு வரப்ப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ஜாதிகளுக்கு நேராக என் கரத்தை உயர்த்தி, ஜனங்களுக்கு நேராக என் கொடியை ஏற்றுவேன்; அப்பொழுது உன் குமாரரைக் கொடுங்கைகளில் ஏந்திக்கொண்டு வருவார்கள்; உன் குமாரத்திகள் தோளின்மேல் எடுத்துக்கொண்டு வரப்ப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க்கள் உன்னை வளர்க்கும் தந்தைகளும், அவர்களுடைய நாயகிகள் உன் கைத்தாய்களுமாயிருப்பார்கள்; தரையிலே முகங்குப்புற விழுந்து உன்னைப் பணிந்து, உன் கால்களின் தூளை நக்குவார்கள்; நான் கர்த்தர், எனக்குக் காத்திருக்கிறவர்கள் வெட்கப்படுவதில்லை என்பதை அப்பொழுது அறிந்துகொள்வாய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க்கள் உன்னை வளர்க்கும் தந்தைகளும், அவர்களுடைய நாயகிகள் உன் கைத்தாய்களுமாயிருப்பார்கள்; தரையிலே முகங்குப்புற விழுந்து உன்னைப் பணிந்து, உன் கால்களின் தூளை நக்குவார்கள்; நான் கர்த்தர், எனக்குக் காத்திருக்கிறவர்கள் வெட்கப்படுவதில்லை என்பதை அப்பொழுது அறிந்துகொள்வாய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க்கள் உன்னை வளர்க்கும் தந்தைகளும், அவர்களுடைய நாயகிகள் உன் கைத்தாய்களுமாயிருப்பார்கள்; தரையிலே முகங்குப்புற விழுந்து உன்னைப் பணிந்து, உன் கால்களின் தூளை நக்குவார்கள்; நான் கர்த்தர், எனக்குக் காத்திருக்கிறவர்கள் வெட்கப்படுவதில்லை என்பதை அப்பொழுது அறிந்துகொள்வாய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ாக்கிரமன் கையிலிருந்து கொள்ளைப்பொருளைப் பறிக்கக்கூடுமோ? அல்லது நீதியாய்ச் சிறைப்பட்டுப்போனவர்களை விடுவிக்ககூடுமோ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ாக்கிரமன் கையிலிருந்து கொள்ளைப்பொருளைப் பறிக்கக்கூடுமோ? அல்லது நீதியாய்ச் சிறைப்பட்டுப்போனவர்களை விடுவிக்ககூடுமோ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றாலும் இதோ, பராக்கிரமனால் சிறைப்படுத்தப்பட்டவர்களும் விடுவிக்கப்படுவார்கள், பெலவந்தனால் கொள்ளையிடப்பட்டதும் விடுதலையாக்கப்படும்; உன்னோடு வழக்காடுகிறவர்களோடே நான் வழக்காடி, உன் பிள்ளைகளை இரட்சித்துக்கொள்ளுவேன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வாயைக் கூர்மையான பட்டயமாக்கி, தமது கரத்தின் நிழலினால் என்னை மறைத்து, என்னைத் துலக்கமான அம்பாக்கி, என்னைத் தமது அம்பறாத்தூணியிலே மூடிவைத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றாலும் இதோ, பராக்கிரமனால் சிறைப்படுத்தப்பட்டவர்களும் விடுவிக்கப்படுவார்கள், பெலவந்தனால் கொள்ளையிடப்பட்டதும் விடுதலையாக்கப்படும்; உன்னோடு வழக்காடுகிறவர்களோடே நான் வழக்காடி, உன் பிள்ளைகளை இரட்சித்துக்கொள்ளுவேன்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 ஒடுக்கினவர்களுடைய மாம்சத்தை அவர்களுக்கே தின்னக்கொடுப்பேன்; மதுபானத்தால் வெறிகொள்வதுபோல் தங்களுடைய இரத்தத்தினால் வெறிகொள்வார்கள்; கர்த்தரும் யாக்கோபின் வல்லவருமாகிய நான் உன் இரட்சகரும் உன் மீட்பருமாயிருக்கிறதை மாம்சமான யாவரும் அறிந்துகொள்வார்களென்று கர்த்த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 ஒடுக்கினவர்களுடைய மாம்சத்தை அவர்களுக்கே தின்னக்கொடுப்பேன்; மதுபானத்தால் வெறிகொள்வதுபோல் தங்களுடைய இரத்தத்தினால் வெறிகொள்வார்கள்; கர்த்தரும் யாக்கோபின் வல்லவருமாகிய நான் உன் இரட்சகரும் உன் மீட்பருமாயிருக்கிறதை மாம்சமான யாவரும் அறிந்துகொள்வார்களென்று கர்த்த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னை ஒடுக்கினவர்களுடைய மாம்சத்தை அவர்களுக்கே தின்னக்கொடுப்பேன்; மதுபானத்தால் வெறிகொள்வதுபோல் தங்களுடைய இரத்தத்தினால் வெறிகொள்வார்கள்; கர்த்தரும் யாக்கோபின் வல்லவருமாகிய நான் உன் இரட்சகரும் உன் மீட்பருமாயிருக்கிறதை மாம்சமான யாவரும் அறிந்துகொள்வார்களெ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நோக்கி: நீ என்தாசன்; இஸ்ரவேலே, நான் உன்னில் மகிமைப்படுவ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ான்: விருதாவாய் உழைக்கிறேன், வீணும் வியர்த்தமுமாய் என் பெலனைச் செலவழிக்கிறேன்; ஆகிலும் என் நியாயம் கர்த்தரிடத்திலும், என் பெலன் என் தேவனிடத்திலும் இருக்கிறது என்று சொன்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ான்: விருதாவாய் உழைக்கிறேன், வீணும் வியர்த்தமுமாய் என் பெலனைச் செலவழிக்கிறேன்; ஆகிலும் என் நியாயம் கர்த்தரிடத்திலும், என் பெலன் என் தேவனிடத்திலும் இருக்கிறது என்று சொன்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ைத் தம்மிடத்தில் திருப்பும்படி நான் தாயின் கர்ப்பத்திலிருந்ததுமுதல் கர்த்தர் தமக்குத்தாசனாக என்னை உருவாக்கினார்; இஸ்ரவேலோ சேராதேபோகிறது; ஆகிலும் கர்த்தருடைய பார்வையில் கனமடைவேன், என் தேவன் என் பெலனாயிருப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લોકોને, પાછા એને ચરણે લાવું. તેણે મારો મહિમા કર્યો અને મને બળ આપ્યું.” આ યહોવા કહે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ઇસ્રાએલને મારા માટે પુન:સ્થાપિત કરવા ઉપરાંત તું વધારે કામ કરીશ, પૃથ્વીની સર્વ પ્રજાઓમાં તા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ંચાડવા હું તને તેઓ માટેનો પ્રકાશ બના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ેને લોકો ધૃણાની નજરે જુએ છે, જેનો તિરસ્કાર સર્વ પ્રજાઓ કરે છે, જે અન્યાયી શાસકોનો ગુલામ છે,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ો ઉદ્ધારક પવિત્ર દેવ કહે છે, “તને જોઇને રાજામહારાજાઓ માનપૂર્વક ઊભા થઇ જશે, અને સરદારો પગ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શે,” એકવચની, અને તને પસંદ કરનારા ઇસ્રાએલના પવિત્ર દેવને પ્રતાપે આ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 કહે છે, “તમારો બચાવ કરવાનો સમય આવશે ત્યારે હું તમારા પ્રત્યે ભલાઇ દેખાડીશ અને તમારા સહા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ના પોકારો હું સાંભળીશ, હું તમારું રક્ષણ કરીશ અને સર્વ લોકો સાથેના મારા કરારના મધ્યસ્થ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ીશ, ઉજ્જડ થયેલી જગામાં હું તમને ફરીથી વસ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ું બંદીવાનોને કહીશ, ‘જાઓ તમે મુકત છો!’ અને જેઓ અંધકારમાં છે તેઓને કહીશ, ‘બહાર પ્રકાશમાં આવો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ે દૂર દેશાવરના લોકો, ધ્યાન દઇને સાંભળો! હું જન્મ્યો તે પહેલાથી યહોવાએ મને બોલાવ્યો હતો, 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પર્વત પર ચરનારા ઘેટાં જેવા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ઓને ભૂખ કે તરસ લાગશે નહિ; તેઓને લૂ તથા તાપ વેઠવા પડશે નહિ. કારણ કે યહોવા પોતાની ભલાઇથી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રતા રહેશે અને તેમને પાણીના ઝરા આગળ લ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ું દરેક પર્વતને સપાટ રસ્તો બનાવી દઇશ અને દરેક માર્ગને પૂરીને સરખો કરી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ુઓ, મારા લોકો ઉત્તરના તથા પશ્ચિમના તેમજ દક્ષિણના પ્રદેશોમાંથી પાછા ફ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ે આકાશો, હર્ષનાદ કરો; અને હે પૃથ્વી, તું આનંદ કર; હે પર્વતો, તમે જયઘોશ કરવા માંડો,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એ પોતાના લોકોને દિલાસો આપ્યો છે, અને પોતાની દુ:ખી પ્રજા પર કરુણા દર્શાવ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છતાં સિયોનના લોકો કહે છે, “યહોવાએ અમારો ત્યાગ કર્યો છે, અમારો નાથ અમને ભૂલી ગય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રંતુ યહોવા કહે છે, “કોઇ માતા પોતાના બાળકને કઇં રીતે ભૂલી જઇ શકે? પોતાના પેટના સંતાનને હે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નું કઇ રીતે ભૂલી જઇ શકે? કદાચ માતા ભૂલી જાય, પણ હું તને નહિ ભૂલ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મારી માતાના ગર્ભમાં હતો ત્યારે જ તેણે મને નામ આપ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ો, મેં તને મારી હથેલી પર કોતરી છે, અને યરૂશાલેમ નગરના કોટકાંગરાને હું સતત સંભાર્યા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ને ફરી બાંધનારાઓ થોડા જ સમયમાં આવી પહોંચશે. અને તારો નાશ કરનારા સર્વને ભગાડી મૂક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રા ઊંચી નજર કરીને ચારે બાજુ જો! તારા લોકો કેવા ભેગા મળીને તારી પાસે પાછા આવે છે! હું યહોવ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પ્રાણનાં સમ ખાઇને પ્રતિજ્ઞા કરું છું કે, “તું તેમને આભૂષણની જેમ ધારણ કરશે, અને નવવધૂની જ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વડે તારી જાતને શણગા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ું ખેદાન-મેદાન થઇ ગઇ હતી, તું ખંડેરની ભૂમિ બની ગઇ હતી એ સાચું, પણ હવે તારા વતનીઓ માટે તારી સરહ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ત્યંત સાંકડી પડશે. અને તને ખેદાન-મેદાન કરી નાખનારાઓ તો દૂર ચાલ્યા ગય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દેશવટાના દિવસોમાં જન્મ ધારણ કરનારાં બાળકો પાછાં આવશે અને તેને કહેશે, ‘અમારે વધારે જગાની જરૂર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મ કે આ જગા તો ખીચોખીચ ભરાઇ ગઇ છ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છી તું મનમાં વિચાર કરશે, હું તો સંતાન વિહોણી ત્યકતા હતી, આ બધા બાળકો મને થયા શી રીતે? ‘હું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ણે મારી વાણીને મર્મભેદી તરવાર બનાવી, અને મને પોતાના હાથની છાયામાં છુપાવી દીધો. તેણે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લીઅટૂલી હતી, ત્યારે એમને ઉછેર્યા કોણે? એ આવ્યાં ક્યાંથી?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હોવા મારા દેવ કહે છે, “જુઓ, હું વિદેશીઓ તરફ મારો હાથ ઊંચો કરીશ, અને લોકો તરફ મારો ધ્વજ ર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 તારા પુત્રોને પોતાના ખોળામાં ઊંચકીને અને તારી પુત્રીઓને ખભા પર બેસાડીને તારી પાસે પાછ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રાજાઓ તેમના પાલકપિતા થશે અને તેમની રાણીઓ તેમની ધાવ થશે. તેઓ તને સાષ્ટાંગ દંડવત પ્રણામ કર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ચરણની રજ ચાટશે; ત્યારે તું જાણશે કે, હું યહોવા છું, જેઓ મારી વાટ જુએ છે તેઓ કદી જ નિરાશ થ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શકિતશાળી માણસના હાથમાંથી શિકારને કોણ પાછો ઝૂંટવી શકે? અત્યાચારી રાજવી પાસે બંદીવાનોને મુ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ાવવાની માગણી કોણ કર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પણ યહોવા કહે છે કે, “જોરાવરના હાથમાંથી લૂંટનો માલ ઝૂંટવી લેવાશે જ, અને દુષ્ટના હાથમાંથી કેદ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ક્ષ્ણ બાણ બનાવી અને ભાથામાં સંતાડ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ાવાશે જ. તારી સામે જેઓ લડતા હશે તે બધાની સાથે હું લડીશ અને તારાં બાળકોને હું પોતે બચ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હું તારા દુશ્મનોને તેમનું પોતાનું માંસ ખવડાવીશ અને જાણે દ્રાક્ષારસ પીધો હોય એમ તેઓ પોતાનું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 પીને છાકટા બનશે, અને આખી માનવજાતને ખાતરી થશે કે હું, યહોવા તારો તારક અને ઉદ્ધારક અને યાકૂબ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ાન પરાક્રમી દેવ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મણે મને કહ્યું, “તું, ઇસ્રાએલ, મારો સેવક છે, તું મારો મહિમા વધારનાર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રંતુ હું તો એમ વિચારતો હતો કે, “મારી મહેનત પાણીમાં ગઇ. મેં મારી શકિત નકામી, વ્યર્થ વાપરી.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તાં, મને ખાતરી છે કે, યહોવા મને ન્યાય આપશે અને તે મને બદલો આપ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હું માતાના ગર્ભમાં હતો ત્યારથી યહોવાએ મને પોતાનો સેવક નીમ્યો હતો, જેથી હું યાકૂબના વંશજો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2026-09-07T01:50:49Z</dcterms:created>
  <dcterms:modified xsi:type="dcterms:W3CDTF">2026-09-07T01:50:49Z</dcterms:modified>
  <dc:title>યશાયા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