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ராம் ராஜாவாகிறபோது, முப்பத்திரண்டு வயதாயிருந்து, எட்டு வருஷம் எருசலேமில் அரசாண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ராம் ராஜாவாகிறபோது, முப்பத்திரண்டு வயதாயிருந்து, எட்டு வருஷம் எருசலேமில் அரசாண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இஸ்ரவேல் ராஜாக்களின் வழியிலே நடந்து, ஆகாபின் வீட்டார் செய்ததுபோலச் செய்தான்; ஆகாபின் குமாரத்தி அவனுக்கு மனைவியாயிருந்தாள்; அவன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இஸ்ரவேல் ராஜாக்களின் வழியிலே நடந்து, ஆகாபின் வீட்டார் செய்ததுபோலச் செய்தான்; ஆகாபின் குமாரத்தி அவனுக்கு மனைவியாயிருந்தாள்; அவன் கர்த்தரின் பார்வைக்குப் பொல்லாப்பானதைச் செய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தாவீதுக்கும் அவன் குமாரருக்கும் என்றென்றைக்கும் ஒரு விளக்கைக் கட்டளையிடுவேன் என்று சொல்லி, அவனோடே பண்ணின உடன்படிக்கையினிமித்தம் தாவீதின் வம்சத்தை அழிக்கச் சித்தமில்லாதிருந்த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தாவீதுக்கும் அவன் குமாரருக்கும் என்றென்றைக்கும் ஒரு விளக்கைக் கட்டளையிடுவேன் என்று சொல்லி, அவனோடே பண்ணின உடன்படிக்கையினிமித்தம் தாவீதின் வம்சத்தை அழிக்கச் சித்தமில்லாதிருந்த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நாட்களில் யூதாவுடைய கையின் கீழிருந்த ஏதோமியர் கலகம்பண்ணி, தங்களுக்கு ஒரு ராஜாவை ஏற்படுத்திக்கொண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ால் யோராம் தன் பிரபுக்களோடும் தன் சகல இரதங்களோடும் புறப்பட்டுப்போனான்; அவன் இராத்திரியில் எழுந்திருந்து, தன்னை வளைந்துகொண்ட ஏதோமியரையும் இரதங்களின் தலைவரையும் முறிய அடி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ால் யோராம் தன் பிரபுக்களோடும் தன் சகல இரதங்களோடும் புறப்பட்டுப்போனான்; அவன் இராத்திரியில் எழுந்திருந்து, தன்னை வளைந்துகொண்ட ஏதோமியரையும் இரதங்களின் தலைவரையும் முறிய அடி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யூதாவுடைய கையின் கீழிருந்த ஏதோமியர் இந்நாள்வரைக்கும் இருக்கிறதுபோல, கலகம்பண்ணிப் பிரிந்தார்கள்; அவன் தன் பிதாக்களின் தேவனாகிய கர்த்தர் விட்டபடியினால், அக்காலத்திலே லிப்னா பட்டணத்தாரும் கலகம்பண்ண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பாத் தன் பிதாக்களோடே நித்திரையடைந்து, தாவீதின் நகரத்தில் தன் பிதாக்களண்டையிலே அடக்கம்பண்ணப்பட்டான்; அவன் ஸ்தானத்திலே அவன் குமாரனாகிய யோராம் ராஜாவா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யூதாவுடைய கையின் கீழிருந்த ஏதோமியர் இந்நாள்வரைக்கும் இருக்கிறதுபோல, கலகம்பண்ணிப் பிரிந்தார்கள்; அவன் தன் பிதாக்களின் தேவனாகிய கர்த்தர் விட்டபடியினால், அக்காலத்திலே லிப்னா பட்டணத்தாரும் கலகம்பண்ண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யூதாவுடைய மலைகளின்மேல் மேடைகளை உண்டாக்கி, எருசலேமின் குடிகளைச் சோரம்போகப்பண்ணி, யூதாவையும் அதற்கு ஏவிவி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யூதாவுடைய மலைகளின்மேல் மேடைகளை உண்டாக்கி, எருசலேமின் குடிகளைச் சோரம்போகப்பண்ணி, யூதாவையும் அதற்கு ஏவிவிட்ட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ீர்க்கதரிசியாகிய எலியா எழுதின ஒரு நிருபம் அவனிடத்திற்கு வந்தது; அதில்: உம்முடைய தகப்பனான தாவீதின் தேவனாகிய கர்த்தர் உரைக்கிறது என்னவென்றால், நீ உன் தகப்பனாகிய யோசபாத்தின் வழிகளிலும், யூதாவின் ராஜாவாகிய ஆசாவின் வழிகளிலும் நடவாம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ீர்க்கதரிசியாகிய எலியா எழுதின ஒரு நிருபம் அவனிடத்திற்கு வந்தது; அதில்: உம்முடைய தகப்பனான தாவீதின் தேவனாகிய கர்த்தர் உரைக்கிறது என்னவென்றால், நீ உன் தகப்பனாகிய யோசபாத்தின் வழிகளிலும், யூதாவின் ராஜாவாகிய ஆசாவின் வழிகளிலும் நடவாம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தீர்க்கதரிசியாகிய எலியா எழுதின ஒரு நிருபம் அவனிடத்திற்கு வந்தது; அதில்: உம்முடைய தகப்பனான தாவீதின் தேவனாகிய கர்த்தர் உரைக்கிறது என்னவென்றால், நீ உன் தகப்பனாகிய யோசபாத்தின் வழிகளிலும், யூதாவின் ராஜாவாகிய ஆசாவின் வழிகளிலும் நடவாம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ராஜாக்களின் வழியிலே நடந்து, ஆகாபுடைய குடும்பத்தின் சோரமார்க்கத்திற்கு ஒத்தபடியே யூதாவையும் எருசலேமின் குடிகளையும் சோரம்போகப்பண்ணி, உன்னைப்பார்க்கிலும் நல்லவர்களாயிருந்த உன் தகப்பன் வீட்டாரான உன் சகோதரரையும் கொன்றுபோட்டபடியினால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ராஜாக்களின் வழியிலே நடந்து, ஆகாபுடைய குடும்பத்தின் சோரமார்க்கத்திற்கு ஒத்தபடியே யூதாவையும் எருசலேமின் குடிகளையும் சோரம்போகப்பண்ணி, உன்னைப்பார்க்கிலும் நல்லவர்களாயிருந்த உன் தகப்பன் வீட்டாரான உன் சகோதரரையும் கொன்றுபோட்டபடியினால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ராஜாக்களின் வழியிலே நடந்து, ஆகாபுடைய குடும்பத்தின் சோரமார்க்கத்திற்கு ஒத்தபடியே யூதாவையும் எருசலேமின் குடிகளையும் சோரம்போகப்பண்ணி, உன்னைப்பார்க்கிலும் நல்லவர்களாயிருந்த உன் தகப்பன் வீட்டாரான உன் சகோதரரையும் கொன்றுபோட்டபடியினால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கர்த்தர் உன் ஜனத்தையும், உன் பிள்ளைகளையும், உன் மனைவிகளையும், உனக்கு உண்டான எல்லாவற்றையும் மகா வாதையாக வாதிப்ப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பாத் தன் பிதாக்களோடே நித்திரையடைந்து, தாவீதின் நகரத்தில் தன் பிதாக்களண்டையிலே அடக்கம்பண்ணப்பட்டான்; அவன் ஸ்தானத்திலே அவன் குமாரனாகிய யோராம் ராஜாவா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கர்த்தர் உன் ஜனத்தையும், உன் பிள்ளைகளையும், உன் மனைவிகளையும், உனக்கு உண்டான எல்லாவற்றையும் மகா வாதையாக வாதிப்ப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யோ உனக்கு உண்டாகும் குடல்நோயினால் உன் குடல்கள் நாளுக்கு நாள் இற்று விழுமட்டும் கொடிய வியாதியினால் வாதிக்கப்படுவாய் என்று எழுதியிரு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யோ உனக்கு உண்டாகும் குடல்நோயினால் உன் குடல்கள் நாளுக்கு நாள் இற்று விழுமட்டும் கொடிய வியாதியினால் வாதிக்கப்படுவாய் என்று எழுதியி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கர்த்தர் பெலிஸ்தரின் ஆவியையும், எத்தியோப்பியாவுக்கடுத்த தேசத்தாரான அரபியரின் ஆவியையும் யோராமுக்கு விரோதமாக எழுப்பின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கர்த்தர் பெலிஸ்தரின் ஆவியையும், எத்தியோப்பியாவுக்கடுத்த தேசத்தாரான அரபியரின் ஆவியையும் யோராமுக்கு விரோதமாக எழுப்பின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யூதாவில் வந்து, பலாத்காரமாய்ப் புகுந்து, ராஜாவின் அரமனையில் அகப்பட்ட எல்லாப் பொருள்களையும், அவன் பிள்ளைகளையும், அவன் மனைவிகளையும் பிடித்துக்கொண்டுபோனார்கள்; யோவாகாஸ் என்னும் அவன் குமாரரில் இளையவனை அல்லாமல் ஒரு குமாரனும் அவனுக்கு மீதியாக வைக்கப்படவ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யூதாவில் வந்து, பலாத்காரமாய்ப் புகுந்து, ராஜாவின் அரமனையில் அகப்பட்ட எல்லாப் பொருள்களையும், அவன் பிள்ளைகளையும், அவன் மனைவிகளையும் பிடித்துக்கொண்டுபோனார்கள்; யோவாகாஸ் என்னும் அவன் குமாரரில் இளையவனை அல்லாமல் ஒரு குமாரனும் அவனுக்கு மீதியாக வைக்கப்படவ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யூதாவில் வந்து, பலாத்காரமாய்ப் புகுந்து, ராஜாவின் அரமனையில் அகப்பட்ட எல்லாப் பொருள்களையும், அவன் பிள்ளைகளையும், அவன் மனைவிகளையும் பிடித்துக்கொண்டுபோனார்கள்; யோவாகாஸ் என்னும் அவன் குமாரரில் இளையவனை அல்லாமல் ஒரு குமாரனும் அவனுக்கு மீதியாக வைக்கப்பட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் எல்லாவற்றிற்கும் பிற்பாடு கர்த்தர் அவன் குடல்களில் உண்டான தீராத நோயினால் அவனை வாதித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 நாளுக்குநாள் இருந்து, இரண்டு வருஷம் முடிகிறகாலத்தில் அவனுக்கு உண்டான நோயினால் அவன் குடல்கள் சரிந்து கொடிய வியாதியினால் செத்துப்போனான்; அவனுடைய பிதாக்களுக்காகக் கந்தவர்க்கங்களைக் கொளுத்தினதுபோல், அவனுடைய ஜனங்கள் அவனுக்காகக் கொளுத்தவ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 யோசபாத்தின் குமாரராகிய அசரியா, ஏகியேல், சகரியா, அசரியா, மிகாவேல், செப்பத்தியா என்னும் சகோதரர் இருந்தார்கள்; இவர்கள் எல்லாரும் இஸ்ரவேலின் ராஜாவாகிய யோசபாத்தின் குமார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 நாளுக்குநாள் இருந்து, இரண்டு வருஷம் முடிகிறகாலத்தில் அவனுக்கு உண்டான நோயினால் அவன் குடல்கள் சரிந்து கொடிய வியாதியினால் செத்துப்போனான்; அவனுடைய பிதாக்களுக்காகக் கந்தவர்க்கங்களைக் கொளுத்தினதுபோல், அவனுடைய ஜனங்கள் அவனுக்காகக் கொளுத்தவ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 நாளுக்குநாள் இருந்து, இரண்டு வருஷம் முடிகிறகாலத்தில் அவனுக்கு உண்டான நோயினால் அவன் குடல்கள் சரிந்து கொடிய வியாதியினால் செத்துப்போனான்; அவனுடைய பிதாக்களுக்காகக் கந்தவர்க்கங்களைக் கொளுத்தினதுபோல், அவனுடைய ஜனங்கள் அவனுக்காகக் கொளுத்தவ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ராஜாவாகிறபோது முப்பத்திரண்டு வயதாயிருந்து, எட்டு வருஷம் எருசலேமில் அரசாண்டு, விரும்புவாரில்லாமல் இறந்துபோனான்; அவனைத் தாவீதின் நகரத்தில் அடக்கம்பண்ணினார்கள்; ஆனாலும் ராஜாக்களின் கல்லறைகளில் அவனை வைக்கவ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ராஜாவாகிறபோது முப்பத்திரண்டு வயதாயிருந்து, எட்டு வருஷம் எருசலேமில் அரசாண்டு, விரும்புவாரில்லாமல் இறந்துபோனான்; அவனைத் தாவீதின் நகரத்தில் அடக்கம்பண்ணினார்கள்; ஆனாலும் ராஜாக்களின் கல்லறைகளில் அவனை வைக்கவ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ராஜாவாகிறபோது முப்பத்திரண்டு வயதாயிருந்து, எட்டு வருஷம் எருசலேமில் அரசாண்டு, விரும்புவாரில்லாமல் இறந்துபோனான்; அவனைத் தாவீதின் நகரத்தில் அடக்கம்பண்ணினார்கள்; ஆனாலும் ராஜாக்களின் கல்லறைகளில் அவனை வைக்க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ுக்கு யோசபாத்தின் குமாரராகிய அசரியா, ஏகியேல், சகரியா, அசரியா, மிகாவேல், செப்பத்தியா என்னும் சகோதரர் இருந்தார்கள்; இவர்கள் எல்லாரும் இஸ்ரவேலின் ராஜாவாகிய யோசபாத்தின் குமார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ுடைய தகப்பன் வெள்ளியும், பொன்னும் உச்சிதங்களுமான அநேகம் நன்கொடைகளையும் யூதாவிலே அரணான பட்டணங்களையும் அவர்களுக்குக் கொடுத்தான்; யோராம் சேஷ்டபுத்திரனானபடியால், அவனுக்கு ராஜ்யத்தைக் கொடு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ுடைய தகப்பன் வெள்ளியும், பொன்னும் உச்சிதங்களுமான அநேகம் நன்கொடைகளையும் யூதாவிலே அரணான பட்டணங்களையும் அவர்களுக்குக் கொடுத்தான்; யோராம் சேஷ்டபுத்திரனானபடியால், அவனுக்கு ராஜ்யத்தைக் கொடு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ராம் தன் தகப்பனுடைய ராஜ்யபாரத்திற்கு வந்து தன்னைப் பலப்படுத்திக்கொண்டபின்பு, அவன் தன்னுடைய சகோதரர் எல்லாரையும் இஸ்ரவேலின் பிரபுக்களில் சிலரையும் பட்டயத்தால் கொன்றுபோ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ராம் தன் தகப்பனுடைய ராஜ்யபாரத்திற்கு வந்து தன்னைப் பலப்படுத்திக்கொண்டபின்பு, அவன் தன்னுடைய சகோதரர் எல்லாரையும் இஸ்ரவேலின் பிரபுக்களில் சிலரையும் பட்டயத்தால் கொன்றுபோ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Jehoram was thirty and two years old when he began to reign, and he reigned eight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walked in the way of the kings of Israel, like did the house of Ahab: for he ha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ughter of Ahab to wife: and he wrought that which was evil in the eye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evertheless the LORD would not destroy the house of David, because of the covenant that he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with David, and as he promised to give a light to him and to his son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n his days the Edomites revolted from under the dominion of Judah, and made themselves a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Jehoram went forth with his princes, and all his chariots with him: and he rose up by ni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troke the Edomites which compassed him in, and the captains of the chari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the Edomites revolted from under the hand of Judah unto this day. The same time also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Jehoshaphat slept with his fathers, and was buried with his fathers in the city of David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bnah revolt from under his hand; because he had forsaken the LORD God of his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oreover he made high places in the mountains of Judah and caused the inhabitants of Jerusal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commit fornication, and compelled Judah theret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re came a writing to him from Elijah the prophet, saying, Thus says the LORD God of Dav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father, Because you have not walked in the ways of Jehoshaphat your father, nor in the way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a king of Jud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have walked in the way of the kings of Israel, and have made Judah and the inhabitan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 to go a whoring, like to the whoredoms of the house of Ahab, and also have sla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 of your father's house, which were better than yoursel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hold, with a great plague will the LORD strike your people, and your children, and your wi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horam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your goo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you shall have great sickness by disease of your bowels, until your bowels fall out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son of the sickness day by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oreover the LORD stirred up against Jehoram the spirit of the Philistines, and of the Arabia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near the Ethiopia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came up into Judah, and brake into it, and carried away all the substance tha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in the king's house, and his sons also, and his wives; so that there was not a son left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e Jehoahaz, the youngest of his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fter all this the LORD stroke him in his bowels with an incurable dis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t came to pass, that in process of time, after the end of two years, his bowels fell out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he had brethren the sons of Jehoshaphat, Azariah, and Jehiel, and Zechariah, and Azaria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son of his sickness: so he died of sore diseases. And his people made no burning for him,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urning of his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irty and two years old was he when he began to reign, and he reigned in Jerusalem eight yea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departed without being desired. Nevertheless they buried him in the city of David, but not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pulchers of the k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chael, and Shephatiah: all these were the sons of Jehoshaphat king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ir father gave them great gifts of silver, and of gold, and of precious things,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nced cities in Judah: but the kingdom gave he to Jehoram; because he was the firstb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ow when Jehoram was risen up to the kingdom of his father, he strengthened himself, and slew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rethren with the sword, and divers also of the prince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2026-07-18T23:44:15Z</dcterms:created>
  <dcterms:modified xsi:type="dcterms:W3CDTF">2026-07-18T23:44:15Z</dcterms:modified>
  <dc:title>2 நாளாகமம்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