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presProps" Target="presProps.xml"/>
  <Relationship Id="rId35" Type="http://schemas.openxmlformats.org/officeDocument/2006/relationships/viewProps" Target="viewProps.xml"/>
  <Relationship Id="rId36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னமே மோவாபின் ராஜாவாகிய பாலாக் பண்ணின யோசனை இன்னதென்றும் பேயோரின் குமாரனான பிலேயாம் அவனுக்குப் பிரதியுத்தரமாகச் சொன்னது இன்னதென்றும், சித்தீம் தொடங்கி கில்கால்மட்டும் நடந்தது இன்னதென்றும் நீ கர்த்தருடைய நீதிகளை அறிந்துகொள்ளும்படி நினைத்துக்கொள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னத்தைக்கொண்டு நான் கர்த்தருடைய சந்நிதியில் வந்து, உன்னதமான தேவனுக்கு முன்பாகப் பணிந்துகொள்வேன்? தகனபலிகளைக்கொண்டும், ஒரு வயது கன்றுக்குட்டிகளைக்கொண்டும் அவர் சந்நிதியில் வரவேண்டும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என் ஜனத்தைக்கொண்டு நான் கர்த்தருடைய சந்நிதியில் வந்து, உன்னதமான தேவனுக்கு முன்பாகப் பணிந்துகொள்வேன்? தகனபலிகளைக்கொண்டும், ஒரு வயது கன்றுக்குட்டிகளைக்கொண்டும் அவர் சந்நிதியில் வரவேண்டும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ங்களான ஆட்டுக்கடாக்களின்பேரிலும், எண்ணெயாய் ஓடுகிற பதினாயிரங்களான ஆறுகளின்பேரிலும் கர்த்தர் பிரியமாயிருப்பாரோ? என் அக்கிரமத்தைப் போக்க என் முதற் பேறானவனையும், என் ஆத்துமாவின் பாவத்தைப் போக்க என் கர்ப்பக்கனியையும் கொடுக்கவேண்டுமோ?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யிரங்களான ஆட்டுக்கடாக்களின்பேரிலும், எண்ணெயாய் ஓடுகிற பதினாயிரங்களான ஆறுகளின்பேரிலும் கர்த்தர் பிரியமாயிருப்பாரோ? என் அக்கிரமத்தைப் போக்க என் முதற் பேறானவனையும், என் ஆத்துமாவின் பாவத்தைப் போக்க என் கர்ப்பக்கனியையும் கொடுக்கவேண்டுமோ?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ே, நன்மை இன்னதென்று அவர் உனக்கு அறிவித்திருக்கிறார்; நியாயஞ்செய்து, இரக்கத்தைச் சிநேகித்து, உன் தேவனுக்கு முன்பாக மனத்தாழ்மையாய் நடப்பதை அல்லாமல் வேறே என்னத்தைக் கர்த்தர் உன்னிடத்தில் கேட்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மனுஷனே, நன்மை இன்னதென்று அவர் உனக்கு அறிவித்திருக்கிறார்; நியாயஞ்செய்து, இரக்கத்தைச் சிநேகித்து, உன் தேவனுக்கு முன்பாக மனத்தாழ்மையாய் நடப்பதை அல்லாமல் வேறே என்னத்தைக் கர்த்தர் உன்னிடத்தில் கேட்கிறார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நகரத்தை நோக்கிக் கூப்பிடுகிறது; ஞானமுள்ளவன் உம்முடைய நாமத்தை மதிப்பான்; மிலாற்றிற்கும் அதை நேமித்தவருக்கும் செவிகொடுங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கர்த்தருடைய சத்தம் நகரத்தை நோக்கிக் கூப்பிடுகிறது; ஞானமுள்ளவன் உம்முடைய நாமத்தை மதிப்பான்; மிலாற்றிற்கும் அதை நேமித்தவருக்கும் செவிகொடுங்க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வீட்டிலே துன்மார்க்கத்தினால் சம்பாதித்த பொக்கிஷங்களும், அருவருக்கப்படத்தக்க குறைந்த மரக்காலும் இன்னும் இருக்கிறதல்லவோ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ைக் கேளுங்கள்; நீ எழுந்து, பர்வதங்களுக்கு முன் உன் வழக்கைச் சொல்; மலைகள் உன் சத்தத்தக் கேட்கக்கடவ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ுன்மார்க்கனுடைய வீட்டிலே துன்மார்க்கத்தினால் சம்பாதித்த பொக்கிஷங்களும், அருவருக்கப்படத்தக்க குறைந்த மரக்காலும் இன்னும் இருக்கிறதல்லவோ?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கள்ளத்தராசும் கள்ளப் படிக்கற்களுள்ள பையும் இருக்கும்போது, அவர்களைச் சுத்தமுள்ளவர்களென்று எண்ணுவேனோ?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் ஐசுவரியமுள்ளவர்கள் கொடுமையால் நிறைந்திருக்கிறார்கள்: அவர்களுக்குள் வாசமாயிருக்கிறவர்கள் பொய்பேசுகிறார்கள்; அவர்கள் வாயிலுள்ள நாவு கபடமுள்ள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ில் ஐசுவரியமுள்ளவர்கள் கொடுமையால் நிறைந்திருக்கிறார்கள்: அவர்களுக்குள் வாசமாயிருக்கிறவர்கள் பொய்பேசுகிறார்கள்; அவர்கள் வாயிலுள்ள நாவு கபடமுள்ள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ஆகையால் நான் உன் பாவங்களினிமித்தம் உன்னை அடித்துப் பாழாக்குகிறதினால் உன்னை பலட்சயமாக்குவ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புசித்தும் திருப்தியடையாதிருப்பாய்; உனக்குள்ளே சோர்வுண்டாகும்; நீ பதனம் பண்ணியும் தப்புவிப்பதில்லை; நீ தப்புவிப்பதையும் பட்டயத்துக்கு ஒப்புக்கொடுப்ப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நீ புசித்தும் திருப்தியடையாதிருப்பாய்; உனக்குள்ளே சோர்வுண்டாகும்; நீ பதனம் பண்ணியும் தப்புவிப்பதில்லை; நீ தப்புவிப்பதையும் பட்டயத்துக்கு ஒப்புக்கொடுப்பேன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விதைத்தும் அறுக்காமற்போவாய்; நீ ஒலிவப்பழங்களையும் திராட்சப்பழங்களையும் ஆலையர்டினபோதிலும், எண்ணெய் பூசிக்கொள்வதுமில்லை இரசம் குடிப்பதுமில்லை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நீ விதைத்தும் அறுக்காமற்போவாய்; நீ ஒலிவப்பழங்களையும் திராட்சப்பழங்களையும் ஆலையர்டினபோதிலும், எண்ணெய் பூசிக்கொள்வதுமில்லை இரசம் குடிப்பதுமில்லை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் சொல்லுகிறதைக் கேளுங்கள்; நீ எழுந்து, பர்வதங்களுக்கு முன் உன் வழக்கைச் சொல்; மலைகள் உன் சத்தத்தக் கேட்கக்கடவ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் உன்னைப் பாழாகவும் உன் குடிகளை ஈசலிட்டு நிந்திக்கிற நிந்தையாகவும் வைக்கும்படி, உம்ரியினுடைய கட்டளைகளும் ஆகாப் வீட்டாருடைய எல்லாச் செய்கைகளும் கைக்கொள்ளப்பட்டுவருகிறது; அவர்களுடைய ஆலோசனைகளிலே நடக்கிறீர்கள்; ஆகையால் என் ஜனத்தின் நிந்தையைச் சுமப்பீர்கள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ே, பூமியின் உறுதியான அஸ்திபாரங்களே கர்த்தருடைய வழக்கைக் கேளுங்கள்; கர்த்தருக்கு அவர் ஜனத்தோடே வழக்கு இருக்கிறது; இஸ்ரவேலோடே அவர் வழக்காடுவ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பர்வதங்களே, பூமியின் உறுதியான அஸ்திபாரங்களே கர்த்தருடைய வழக்கைக் கேளுங்கள்; கர்த்தருக்கு அவர் ஜனத்தோடே வழக்கு இருக்கிறது; இஸ்ரவேலோடே அவர் வழக்காடுவ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 ஜனமே, நான் உனக்கு என்ன செய்தேன்? நான் எதினால் உன்னை விசனப்படுத்தினேன் எனக்கு எதிரே உத்தரவு சொல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 எகிப்து தேசத்திலிருந்து வரப்பண்ணி, அடிமைத்தன வீட்டிலிருந்து உன்னைமீட்டுக்கொண்டு மோசே ஆரோன் மிரியாம் என்பவர்களை உனக்கு முன்பாக அனுப்பி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ான் உன்னை எகிப்து தேசத்திலிருந்து வரப்பண்ணி, அடிமைத்தன வீட்டிலிருந்து உன்னைமீட்டுக்கொண்டு மோசே ஆரோன் மிரியாம் என்பவர்களை உனக்கு முன்பாக அனுப்பி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என் ஜனமே மோவாபின் ராஜாவாகிய பாலாக் பண்ணின யோசனை இன்னதென்றும் பேயோரின் குமாரனான பிலேயாம் அவனுக்குப் பிரதியுத்தரமாகச் சொன்னது இன்னதென்றும், சித்தீம் தொடங்கி கில்கால்மட்டும் நடந்தது இன்னதென்றும் நீ கர்த்தருடைய நீதிகளை அறிந்துகொள்ளும்படி நினைத்துக்கொள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1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swered him from Shittim unto Gilgal; that all of you may know the righteousness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Wherewith shall I come before the LORD, and bow myself before the high God? shall I come befor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m with burnt offerings, with calves of a year ol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Will the LORD be pleased with thousands of rams, or with ten thousands of rivers of oil? shall I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ive my firstborn for my transgression, the fruit of my body for the sin of my soul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He has showed you, O man, what is good; and what does the LORD require of you, but to do justly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to love mercy, and to walk humbly with your God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LORD's voice cries unto the city, and the man of wisdom shall see your name: hear all of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rod, and who has appointed 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Are there yet the treasures of wickedness in the house of the wicked, and the scant measure th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Hear all of you now what the LORD says; Arise, contend you before the mountains, and let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s abominabl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Shall I count them pure with the wicked balances, and with the bag of deceitful weights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For the rich men thereof are full of violence, and the inhabitants thereof have spoken lie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tongue is deceitful in thei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herefore also will I make you sick in smiting you, in making you desolate because of your sin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You shall eat, but not be satisfied; and your casting down shall be in the midst of you; and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take hold, but shall not deliver; and that which you deliver will I give up to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You shall sow, but you shall not reap; you shall tread the olives, but you shall not anoint you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ith oil; and sweet wine, but shall not drink wi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For the statutes of Omri are kept, and all the works of the house of Ahab, and all of you walk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lls hear your voi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their counsels; that I should make you a desolation, and the inhabitants thereof an hissing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refore all of you shall bear the reproach of my peop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Hear all of you, O mountains, the LORD's controversy, and all of you strong foundation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: for the LORD has a controversy with his people, and he will plead with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my people, what have I done unto you? and wherein have I wearied you? testify against m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For I brought you up out of the land of Egypt, and redeemed you out of the house of servants;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 sent before you Moses, Aaron, and Miria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O my people, remember now what Balak king of Moab consulted, and what Balaam the son of Beor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மீகா : 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2026-07-18T18:05:14Z</dcterms:created>
  <dcterms:modified xsi:type="dcterms:W3CDTF">2026-07-18T18:05:14Z</dcterms:modified>
  <dc:title>மீகா : 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