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 நாற்பது வருஷமும் உன்மேலிருந்த வஸ்திரம் பழையதாய்ப்போகவுமில்லை, உன் கால் வீங்கவும் இ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தன் புத்திரனைச் சிட்சிக்கிறதுபோல உன் தேவனாகிய கர்த்தர் உன்னைச் சிட்சிக்கிறார் என்று நீ உன் இருதயத்தில் அறிந்துகொள்வாய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தன் புத்திரனைச் சிட்சிக்கிறதுபோல உன் தேவனாகிய கர்த்தர் உன்னைச் சிட்சிக்கிறார் என்று நீ உன் இருதயத்தில் அறிந்துகொள்வாய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உன் தேவனாகிய கர்த்தரின் வழிகளில் நடந்து, அவருக்குப் பயப்படும்படிக்கு, அவருடைய கற்பனைகளைக் கைக்கொள்ளக்கடவாய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உன் தேவனாகிய கர்த்தரின் வழிகளில் நடந்து, அவருக்குப் பயப்படும்படிக்கு, அவருடைய கற்பனைகளைக் கைக்கொள்ளக்கடவாய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ேவனாகிய கர்த்தர் உன்னை நல்ல தேசத்திலே பிரவேசிக்கப்பண்ணுகிறார்; அது பள்ளத்தாக்குகளிலும் மலைகளிலுமிருந்து புறப்படுகிற ஆறுகளும் ஊற்றுகளும் ஏரிகளுமுள்ள தேசம்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ேவனாகிய கர்த்தர் உன்னை நல்ல தேசத்திலே பிரவேசிக்கப்பண்ணுகிறார்; அது பள்ளத்தாக்குகளிலும் மலைகளிலுமிருந்து புறப்படுகிற ஆறுகளும் ஊற்றுகளும் ஏரிகளுமுள்ள தேசம்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 கோதுமையும் வாற்கோதுமையும் திராட்சச் செடிகளும் அத்திமரங்களும் மாதளஞ்செடிகளுமுள்ள தேசம்; அது ஒலிவமரங்களும், எண்ணெயும் தேனுமுள்ள தேசம்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 கோதுமையும் வாற்கோதுமையும் திராட்சச் செடிகளும் அத்திமரங்களும் மாதளஞ்செடிகளுமுள்ள தேசம்; அது ஒலிவமரங்களும், எண்ணெயும் தேனுமுள்ள தேசம்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ு தாழ்ச்சியில்லாமல் அப்பம் புசிக்கத்தக்கதும் ஒன்றும் உனக்குக் குறைவுபடாததுமான தேசம்; அது கல்லுகள் இரும்பாயிருக்கிறதும், செம்பு வெட்டி எடுக்கத்தக்க மலைகளுள்ளதுமான தேச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பிழைத்துப் பெருகி, கர்த்தர் உங்கள் பிதாக்களுக்கு ஆணையிட்டுக்கொடுத்த தேசத்திலே பிரவேசித்து, அதைச் சுதந்தரிக்கும்படி நான் இன்று உங்களுக்கு விதிக்கிற எல்லாக் கட்டளைகளைகளின்படியும் செய்யத் சாவதானமாயிருப்பீர்கள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ு தாழ்ச்சியில்லாமல் அப்பம் புசிக்கத்தக்கதும் ஒன்றும் உனக்குக் குறைவுபடாததுமான தேசம்; அது கல்லுகள் இரும்பாயிருக்கிறதும், செம்பு வெட்டி எடுக்கத்தக்க மலைகளுள்ளதுமான தேச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, நீ புசித்துத் திர்ப்தியடைந்திருக்கையில், உன் தேவனாகிய கர்த்தர் உனக்குக் கொடுத்த அந்த நல்ல தேசத்துக்காக அவரை ஸ்தோத்திரிக்கக்கடவாய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, நீ புசித்துத் திர்ப்தியடைந்திருக்கையில், உன் தேவனாகிய கர்த்தர் உனக்குக் கொடுத்த அந்த நல்ல தேசத்துக்காக அவரை ஸ்தோத்திரிக்கக்கடவாய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தேவனாகிய கர்த்தரை மறவாதபடிக்கும், நான் இன்று உனக்கு விதிக்கிற அவருடைய கற்பனைகளையும் நியாயங்களையும் கட்டளைகளையும் கைக்கொள்ளாமற்போகாதபடிக்கும் எச்சரிக்கையாயிர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தேவனாகிய கர்த்தரை மறவாதபடிக்கும், நான் இன்று உனக்கு விதிக்கிற அவருடைய கற்பனைகளையும் நியாயங்களையும் கட்டளைகளையும் கைக்கொள்ளாமற்போகாதபடிக்கும் எச்சரிக்கையாயிர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புசித்துத் திர்ப்தியாகி, நல்ல வீடுகளைக் கட்டி, அவைகளில் குடியிருக்கும்போத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ஆடுமாடுகள் திரட்சியாகி, உனக்கு வெள்ளியும் பொன்னும் பெருகி, உனக்கு உண்டானவையெல்லாம் வர்த்திக்கும்போத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ஆடுமாடுகள் திரட்சியாகி, உனக்கு வெள்ளியும் பொன்னும் பெருகி, உனக்கு உண்டானவையெல்லாம் வர்த்திக்கும்போத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இருதயம் மேட்டிமையடையாமலும், உன்னை அடிமைத்தன வீடாகிய எகிப்திலிருந்து புறப்படப்பண்ணினவர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இருதயம் மேட்டிமையடையாமலும், உன்னை அடிமைத்தன வீடாகிய எகிப்திலிருந்து புறப்படப்பண்ணினவர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பிழைத்துப் பெருகி, கர்த்தர் உங்கள் பிதாக்களுக்கு ஆணையிட்டுக்கொடுத்த தேசத்திலே பிரவேசித்து, அதைச் சுதந்தரிக்கும்படி நான் இன்று உங்களுக்கு விதிக்கிற எல்லாக் கட்டளைகளைகளின்படியும் செய்யத் சாவதானமாயிருப்பீர்கள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னுடைய பின்நாட்களில் உனக்கு நன்மை செய்யும்பொருட்டு, உன்னைச் சிறுமைப்படுத்தி, உன்னைச் சோதித்து, கொள்ளிவாய்ச் சர்ப்பங்களும் தேள்களும், தண்ணீரில்லாத வறட்சியுமுள்ள பயங்கரமான பெரிய வனாந்தரவழியாய் உன்னை அழைத்துவந்தவரும், உனக்காகப் பாறையான கன்மலையிலிருந்து தண்ணீர் புறப்படப்பண்ணினவர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னுடைய பின்நாட்களில் உனக்கு நன்மை செய்யும்பொருட்டு, உன்னைச் சிறுமைப்படுத்தி, உன்னைச் சோதித்து, கொள்ளிவாய்ச் சர்ப்பங்களும் தேள்களும், தண்ணீரில்லாத வறட்சியுமுள்ள பயங்கரமான பெரிய வனாந்தரவழியாய் உன்னை அழைத்துவந்தவரும், உனக்காகப் பாறையான கன்மலையிலிருந்து தண்ணீர் புறப்படப்பண்ணினவர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னுடைய பின்நாட்களில் உனக்கு நன்மை செய்யும்பொருட்டு, உன்னைச் சிறுமைப்படுத்தி, உன்னைச் சோதித்து, கொள்ளிவாய்ச் சர்ப்பங்களும் தேள்களும், தண்ணீரில்லாத வறட்சியுமுள்ள பயங்கரமான பெரிய வனாந்தரவழியாய் உன்னை அழைத்துவந்தவரும், உனக்காகப் பாறையான கன்மலையிலிருந்து தண்ணீர் புறப்படப்பண்ணினவர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பிதாக்கள் அறியாத மன்னாவினால் வனாந்தரத்திலே உன்னைப் போஷித்து வந்தவருமான உன் தேவனாகிய கர்த்தரை நீ மறவாமலும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பிதாக்கள் அறியாத மன்னாவினால் வனாந்தரத்திலே உன்னைப் போஷித்து வந்தவருமான உன் தேவனாகிய கர்த்தரை நீ மறவாமலும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சாமர்த்தியமும் என் கைப்பெலனும் இந்த ஐசுவரியத்தை எனக்குச் சம்பாதித்தது என்று நீ உன் இருதயத்தில் சொல்லிக்கொள்ளாமலும் இருக்க எச்சரிக்கையாயிருந்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தேவனாகிய கர்த்தரை நினைப்பாயாக; அவரே உன் பிதாக்களுக்கு ஆணையிட்டுக்கொடுத்த தம்முடைய உடன்படிக்கையை உறுதிப்படுத்தும்படி, இந்நாளில் உனக்கு உண்டாயிருக்கிறதுபோல, ஐசுவரியத்தைச் சம்பாதிக்கிறதற்கான பெலனை உனக்குக் கொடுக்கிறவ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தேவனாகிய கர்த்தரை நினைப்பாயாக; அவரே உன் பிதாக்களுக்கு ஆணையிட்டுக்கொடுத்த தம்முடைய உடன்படிக்கையை உறுதிப்படுத்தும்படி, இந்நாளில் உனக்கு உண்டாயிருக்கிறதுபோல, ஐசுவரியத்தைச் சம்பாதிக்கிறதற்கான பெலனை உனக்குக் கொடுக்கிறவ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ேவனாகிய கர்த்தரை நீ மறந்து, வேறே தேவர்களைப் பின்பற்றி அவர்களைச் சேவித்து, அவர்களைப் பணிந்து கொள்வாயானால், நிச்சயமாய் அழிந்துபோவீர்கள் என்று இன்று உங்களுக்குச் சாட்சியாய் அறிவிக்கிற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ேவனாகிய கர்த்தரை நீ மறந்து, வேறே தேவர்களைப் பின்பற்றி அவர்களைச் சேவித்து, அவர்களைப் பணிந்து கொள்வாயானால், நிச்சயமாய் அழிந்துபோவீர்கள் என்று இன்று உங்களுக்குச் சாட்சியாய் அறிவிக்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தேவனாகிய கர்த்தர் உன்னைச் சிறுமைப்படுத்தும்படிக்கும், தம்முடைய கட்டளைகளை நீ கைக்கொள்வாயோ கைக்கொள்ளமாட்டாயோ என்று அவர் உன்னைச் சோதித்து, உன் இருதயத்திலுள்ளதை நீ அறியும்படிக்கும், உன்னை இந்த நாற்பது வருஷமளவும் வனாந்தரத்திலே நடத்திவந்த எல்லா வழியையும் நினைப்பாயாக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 தேவனாகிய கர்த்தருடைய சத்தத்திற்கு நீங்கள் கீழ்ப்படியாமற்போவதினால், கர்த்தர் உங்களுக்கு முன்பாக அழித்த ஜாதிகளைப்போல நீங்களும் அழிவீ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 தேவனாகிய கர்த்தருடைய சத்தத்திற்கு நீங்கள் கீழ்ப்படியாமற்போவதினால், கர்த்தர் உங்களுக்கு முன்பாக அழித்த ஜாதிகளைப்போல நீங்களும் அழிவ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தேவனாகிய கர்த்தர் உன்னைச் சிறுமைப்படுத்தும்படிக்கும், தம்முடைய கட்டளைகளை நீ கைக்கொள்வாயோ கைக்கொள்ளமாட்டாயோ என்று அவர் உன்னைச் சோதித்து, உன் இருதயத்திலுள்ளதை நீ அறியும்படிக்கும், உன்னை இந்த நாற்பது வருஷமளவும் வனாந்தரத்திலே நடத்திவந்த எல்லா வழியையும் நினைப்பாய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தேவனாகிய கர்த்தர் உன்னைச் சிறுமைப்படுத்தும்படிக்கும், தம்முடைய கட்டளைகளை நீ கைக்கொள்வாயோ கைக்கொள்ளமாட்டாயோ என்று அவர் உன்னைச் சோதித்து, உன் இருதயத்திலுள்ளதை நீ அறியும்படிக்கும், உன்னை இந்த நாற்பது வருஷமளவும் வனாந்தரத்திலே நடத்திவந்த எல்லா வழியையும் நினைப்பாய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உன்னைச் சிறுமைப்படுத்தி, உன்னைப் பசியினால் வருத்தி, மனுஷன் அப்பத்தினால் மாத்திரம் அல்ல, கர்த்தருடைய வாயிலிருந்து புறப்படுகிற ஒவ்வொரு வார்த்தையினாலும் பிழைப்பான் என்பதை உனக்கு உணர்த்தும்படிக்கு, நீயும் உன் பிதாக்களும் அறியாதிருந்த மன்னாவினால் உன்னைப் போஷித்த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உன்னைச் சிறுமைப்படுத்தி, உன்னைப் பசியினால் வருத்தி, மனுஷன் அப்பத்தினால் மாத்திரம் அல்ல, கர்த்தருடைய வாயிலிருந்து புறப்படுகிற ஒவ்வொரு வார்த்தையினாலும் பிழைப்பான் என்பதை உனக்கு உணர்த்தும்படிக்கு, நீயும் உன் பிதாக்களும் அறியாதிருந்த மன்னாவினால் உன்னைப் போஷித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உன்னைச் சிறுமைப்படுத்தி, உன்னைப் பசியினால் வருத்தி, மனுஷன் அப்பத்தினால் மாத்திரம் அல்ல, கர்த்தருடைய வாயிலிருந்து புறப்படுகிற ஒவ்வொரு வார்த்தையினாலும் பிழைப்பான் என்பதை உனக்கு உணர்த்தும்படிக்கு, நீயும் உன் பிதாக்களும் அறியாதிருந்த மன்னாவினால் உன்னைப் போஷித்த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Your raiment waxed not old upon you, neither did your foot swell, these forty yea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You shall also consider in yours heart, that, as a man chastens his son, so the LORD your Go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astens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refore you shall keep the commandments of the LORD your God, to walk in his ways, and to fea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For the LORD your God brings you into a good land, a land of brooks of water, of fountains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pths that spring out of valleys and hill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 land of wheat, and barley, and vines, and fig trees, and pomegranates; a land of oil oliv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ney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 land wherein you shall eat bread without scarceness, you shall not lack any thing in it; a l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ll the commandments which I command you this day shall all of you observe to do, that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se stones are iron, and out of whose hills you may dig bra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hen you have eaten and are full, then you shall bless the LORD your God for the good land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has given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Beware that you forget not the LORD your God, in not keeping his commandments, and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ments, and his statutes, which I command you this da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Lest when you have eaten and are full, and have built goodly houses, and dwelt therei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when your herds and your flocks multiply, and your silver and your gold is multiplied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that you have is multiplie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n yours heart be lifted up, and you forget the LORD your God, which brought you forth ou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and of Egypt, from the house of bondag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y live, and multiply, and go in and possess the land which the LORD swore unto your fath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Who led you through that great and terrible wilderness, wherein were fiery serpent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corpions, and drought, where there was no water; who brought you forth water out of the rock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lint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Who fed you in the wilderness with manna, which your fathers knew not, that he might humble you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at he might prove you, to do you good at your latter en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you say in yours heart, My power and the might of mine hand has got me this weal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But you shall remember the LORD your God: for it is he that gives you power to get wealth,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may establish his covenant which he swore unto your fathers, as it is this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it shall be, if you do at all forget the LORD your God, and walk after other gods, and ser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, and worship them, I testify against you this day that all of you shall surely peris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you shall remember all the way which the LORD your God led you these forty years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s the nations which the LORD destroys before your face, so shall all of you perish; because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would not be obedient unto the voice of the LORD your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derness, to humble you, and to prove you, to know what was in yours heart, whether you would kee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commandments, or n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he humbled you, and suffered you to hunger, and fed you with manna, which you knew no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ither did your fathers know; that he might make you know that man does not live by bread only, b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y every word that proceeds out of the mouth of the LORD does man li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2026-09-05T21:50:17Z</dcterms:created>
  <dcterms:modified xsi:type="dcterms:W3CDTF">2026-09-05T21:50:17Z</dcterms:modified>
  <dc:title>Deuteronomy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