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, அசீரியா ராஜாவாகிய தன் ஆண்டவனால் அனுப்பப்பட்ட ரப்சாக்கே சொன்ன வார்த்தைகளை உமது தேவனாகிய கர்த்தர் கேட்டிருக்கிறார்; உமது தேவனாகிய கர்த்தர் கேட்டிருக்கிற வார்த்தைகளினிமித்தம் தண்டனைசெய்வார்; ஆகையால்,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்விதமாய் எசேக்கியா ராஜாவின் ஊழியக்காரர் ஏசாயாவினிடத்தில் வந்து சொன்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, எத்தியோப்பியாவின் ராஜாவாகிய திராக்கா உம்மோடு யுத்தம்பண்ணப் புறப்பட்டான் என்று சொல்லக் கேள்விப்பட்டான்; அதைக் கேட்டபோது அவன்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சேக்கியா அதைக்கேட்டபோது தன் வஸ்திரங்களைக் கிழித்து, இரட்டு உடுத்துக்கொண்டு, கர்த்தருடைய ஆலயத்தில் பிரவேச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, எத்தியோப்பியாவின் ராஜாவாகிய திராக்கா உம்மோடு யுத்தம்பண்ணப் புறப்பட்டான் என்று சொல்லக் கேள்விப்பட்டான்; அதைக் கேட்டபோது அவன்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 என்று நீ நம்பியிருக்கிற உன் தேவன் உன்னை எத்தவொட்டாத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 என்று நீ நம்பியிருக்கிற உன் தேவன் உன்னை எத்தவொட்டா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ள்விப்பட்டிருக்கிறாய்; நீ தப்புவாய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ள்விப்பட்டிருக்கிறாய்; நீ தப்புவாய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,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,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த்தின் ராஜாவும், அர்பாத்தின் ராஜாவும், செப்பர்வாயீம் ஏனா ஈவா பட்டணங்களின் ராஜாவும் எங்கே என்று சொல்லுங்கள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த்தின் ராஜாவும், அர்பாத்தின் ராஜாவும், செப்பர்வாயீம் ஏனா ஈவா பட்டணங்களின் ராஜாவும் எங்கே என்று சொல்லுங்கள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 நிருபத்தை வாங்கி வாசித்தான்; பின்பு எசேக்கியா கர்த்தருடைய ஆலயத்திற்குப் போய் அதைக் கர்த்தருக்கு முன்பாக விரி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சேக்கியா அதைக்கேட்டபோது தன் வஸ்திரங்களைக் கிழித்து, இரட்டு உடுத்துக்கொண்டு, கர்த்தருடைய ஆலயத்தில் பிரவேசி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 நிருபத்தை வாங்கி வாசித்தான்; பின்பு எசேக்கியா கர்த்தருடைய ஆலயத்திற்குப் போய் அதைக் கர்த்தருக்கு முன்பாக விர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ேனைகளின் கர்த்தாவே, கேருபீன்களின் மத்தியில் வாசம்பண்ணுகிற இஸ்ரவேலின் தேவன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ேனைகளின் கர்த்தாவே, கேருபீன்களின் மத்தியில் வாசம்பண்ணுகிற இஸ்ரவேலின் தேவன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து செவியைச் சாய்த்துக்கேளும்; கர்த்தாவே, நீர் உமது கண்களைத் திறந்துபாரும், சனகெரிப் ஜீவனுள்ள தேவனை நிந்திக்கும்படிக்குச் சொல்லியனுப்பின வார்த்தைகளையெல்லாம் கேள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து செவியைச் சாய்த்துக்கேளும்; கர்த்தாவே, நீர் உமது கண்களைத் திறந்துபாரும், சனகெரிப் ஜீவனுள்ள தேவனை நிந்திக்கும்படிக்குச் சொல்லியனுப்பின வார்த்தைகளையெல்லாம் கே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ாவே, அசீரியா ராஜாக்கள் அந்த ஜாதிகளையும், அவர்கள் தேசத்தையும் நாசமாக்க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டைய தேவர்களை நெருப்பிலே போட்டுவிட்டது மெய்தான்; அவைகள் தேவர்கள் அல்லவே, மனுஷர் கைவேலியான மரமும் கல்லுந்தானே; ஆகையால் அவைகளை நீர்த்துளியாக்க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டைய தேவர்களை நெருப்பிலே போட்டுவிட்டது மெய்தான்; அவைகள் தேவர்கள் அல்லவே, மனுஷர் கைவேலியான மரமும் கல்லுந்தானே; ஆகையால் அவைகளை நீர்த்துளியாக்க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ோதும் எங்கள் தேவனாகிய கர்த்தாவே, நீர் ஒருவரே கர்த்தர் என்று பூமியின் ராஜ்யங்களெ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சின் குமாரனாகிய ஏசாயா என்னும் தீர்க்கதரிசியினிடத்திற்கு இரட்டு உடுத்தவர்களாக அனு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ோதும் எங்கள் தேவனாகிய கர்த்தாவே, நீர் ஒருவரே கர்த்தர் என்று பூமியின் ராஜ்யங்களெ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ஆமோத்சின் குமாரனாகிய ஏசாயா,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ிமித்தம் நீ என்னை நோக்கி விண்ணப்பம்பண்ணினாய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ஆமோத்சின் குமாரனாகிய ஏசாயா,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ிமித்தம் நீ என்னை நோக்கி விண்ணப்பம்பண்ணினாய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ைக்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ைக்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் அல்லவோ உன் கண்களை மேட்டிமையாய் ஏறெடுத்த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் அல்லவோ உன் கண்களை மேட்டிமையாய் ஏறெடுத்த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ஊழியக்காரரைக்கொண்டு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ு விருட்சங்களையும் நான் வெட்டி, உயர்ந்த அதின் கடைசி எல்லை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ஊழியக்காரரைக்கொண்டு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ு விருட்சங்களையும் நான் வெட்டி, உயர்ந்த அதின் கடைசி எல்லை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ஊழியக்காரரைக்கொண்டு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ு விருட்சங்களையும் நான் வெட்டி, உயர்ந்த அதின் கடைசி எல்லை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சின் குமாரனாகிய ஏசாயா என்னும் தீர்க்கதரிசியினிடத்திற்கு இரட்டு உடுத்தவர்களாக அனுப்ப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ஊழியக்காரரைக்கொண்டு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ு விருட்சங்களையும் நான் வெட்டி, உயர்ந்த அதின் கடைசி எல்லை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ிணறு வெட்டித் தண்ணீர் குடித்தேன்; என் உள்ளங்கால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ிணறு வெட்டித் தண்ணீர் குடித்தேன்; என் உள்ளங்கால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வெகுகாலத்துக்குமுன் அதை நியமித்து, பூர்வநாட்கள்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ாக்கும்படி நானே அதைச் சம்பவிக்கப்பண்ணின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வெகுகாலத்துக்குமுன் அதை நியமித்து, பூர்வநாட்கள்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ாக்கும்படி நானே அதைச் சம்பவிக்கப்பண்ணின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 ஓங்கி வளருமுன் தீய்ந்துபோம் பயிருக்கும் சமானமா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 ஓங்கி வளருமுன் தீய்ந்துபோம் பயிருக்கும் சமானமா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 ஓங்கி வளருமுன் தீய்ந்துபோம் பயிருக்கும் சமானமா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இருப்பையும், உன் போக்கையும், உன் வரவையும், நீ எனக்கு விரோதமாய்க் கொந்தளிக்கிறதையும் அறிவ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எனக்கு விரோதமாய்க் கொந்தளித்து, வீரியம்பேசினது என் செவிகளில் ஏறினபடியினாலே, நான் என் துறட்டை உன் மூக்கிலும், என் கடிவாளத்தை உன் வாயிலும் போட்டு, நீ வந்த வழியே உன்னைத் திரும்பப்பண்ண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நாள் நெருக்கமும், கண்டிதமும், தூஷணமும் அநுபவிக்கிற நாள்; பிள்ளைப்பேறு நோக்கியிருக்கிறது; பெறவோ பெலன் இ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எனக்கு விரோதமாய்க் கொந்தளித்து, வீரியம்பேசினது என் செவிகளில் ஏறினபடியினாலே, நான் என் துறட்டை உன் மூக்கிலும், என் கடிவாளத்தை உன் வாயிலும் போட்டு, நீ வந்த வழியே உன்னைத் திரும்பப்பண்ணுவ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எனக்கு விரோதமாய்க் கொந்தளித்து, வீரியம்பேசினது என் செவிகளில் ஏறினபடியினாலே, நான் என் துறட்டை உன் மூக்கிலும், என் கடிவாளத்தை உன் வாயிலும் போட்டு, நீ வந்த வழியே உன்னைத் திரும்பப்பண்ணுவ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 வம்சத்தாரில் தப்பி மீந்திருக்கிறவர்கள் மறுபடியும் கீழே வேர்பற்றி மேலே கனிகொடுப்ப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ூதா வம்சத்தாரில் தப்பி மீந்திருக்கிறவர்கள் மறுபடியும் கீழே வேர்பற்றி மேலே கனிகொடுப்ப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ீதியாயிருக்கிறவர்கள் எருசலேமிலும், தப்பினவர்கள் சீயோன் மலையிலுமிருந்து புறப்ப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ீதியாயிருக்கிறவர்கள் எருசலேமிலும், தப்பினவர்கள் சீயோன் மலையிலுமிருந்து புறப்ப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 கர்த்தர் அசீரியா ராஜாவைக்குறித்து: அவன் இந்த நகரத்துக்குள் பிரவேசிப்பதில்லை; இதின்மேல் அம்பு எய்வதுமில்லை; இதற்குமுன்பாகக் கேடகத்தோடே வருவதுமில்லை; இதற்கு எதிராகக் கொத்தளம்போடுவதும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நாள் நெருக்கமும், கண்டிதமும், தூஷணமும் அநுபவிக்கிற நாள்; பிள்ளைப்பேறு நோக்கியிருக்கிறது; பெறவோ பெலன் இல்லை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 கர்த்தர் அசீரியா ராஜாவைக்குறித்து: அவன் இந்த நகரத்துக்குள் பிரவேசிப்பதில்லை; இதின்மேல் அம்பு எய்வதுமில்லை; இதற்குமுன்பாகக் கேடகத்தோடே வருவதுமில்லை; இதற்கு எதிராகக் கொத்தளம்போடுவதுமில்லை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இந்த நகரத்துக்குள் பிரவேசியாமல் தான் வந்தவழியே திரும்பிப்போவ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ன் இந்த நகரத்துக்குள் பிரவேசியாமல் தான் வந்தவழியே திரும்பிப்போவ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என்னிமித்தமும் என் தாசனாகிய தாவீதினிமித்தமும், நான் இந்த நகரத்தை இரட்சிக்கும்படிக்கு இதற்கு ஆதரவாயிருப்பேன் என்பதைக் கர்த்தர் உரைக்கிறார் என்று சொல்லியனுப்பின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போது, இதோ, அவர்களெ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போது, இதோ, அவர்களெ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போது, இதோ, அவர்களெ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சீரியா ராஜாவாகிய சனகெரிப் பிரயாணப்பட்டுத் திரும்பிப்போய், நினிவேயில் இருந்துவிட்ட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அரராத் தேசத்துக்குத் தப்பி ஓடிப்போனார்கள்; அவன் குமாரனாகிய எசர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அரராத் தேசத்துக்குத் தப்பி ஓடிப்போனார்கள்; அவன் குமாரனாகிய எசர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, அசீரியா ராஜாவாகிய தன் ஆண்டவனால் அனுப்பப்பட்ட ரப்சாக்கே சொன்ன வார்த்தைகளை உமது தேவனாகிய கர்த்தர் கேட்டிருக்கிறார்; உமது தேவனாகிய கர்த்தர் கேட்டிருக்கிற வார்த்தைகளினிமித்தம் தண்டனைசெய்வார்; ஆகையால்,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அரராத் தேசத்துக்குத் தப்பி ஓடிப்போனார்கள்; அவன் குமாரனாகிய எசர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, அசீரியா ராஜாவாகிய தன் ஆண்டவனால் அனுப்பப்பட்ட ரப்சாக்கே சொன்ன வார்த்தைகளை உமது தேவனாகிய கர்த்தர் கேட்டிருக்கிறார்; உமது தேவனாகிய கர்த்தர் கேட்டிருக்கிற வார்த்தைகளினிமித்தம் தண்டனைசெய்வார்; ஆகையால்,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13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lift up your prayer for the remnant that is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the servants of king Hezekiah came to Isa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saiah said unto them, Thus shall all of you say unto your master, Thus says the LORD,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raid of the words that you have heard, wherewith the servants of the king of Assyria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I will send a blast upon him, and he shall hear a rumour, and return to his own lan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cause him to fall by the sword in his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Rabshakeh returned, and found the king of Assyria warring against Libnah: for he had he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was departed from Lach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heard say concerning Tirhakah king of Ethiopia, He has come forth to make war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king Hezekiah heard it, that he rent his clothes, and covered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he heard it, he sent messengers to Hezek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hall all of you speak to Hezekiah king of Judah, saying, Let not your God, in who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st, deceive you, saying, Jerusalem shall not be given into the hand of the king of Assy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you have heard what the kings of Assyria have done to all lands by destroying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; and shall you be delive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ve the gods of the nations delivered them which my fathers have destroyed, as Goz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an, and Rezeph, and the children of Eden which were in Telas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re is the king of Hamath, and the king of Arphad, and the king of the city of Sepharva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na, and Iv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zekiah received the letter from the hand of the messengers, and read it: and Hezekiah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sackcloth, and went into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unto the house of the LORD, and spread it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zekiah prayed unto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 LORD of hosts, God of Israel, that dwell between the cherubims, you are the God, even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one, of all the kingdoms of the earth: you have made heaven and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ncline yours ear, O LORD, and hear; open yours eyes, O LORD, and see: and hear all the wor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nacherib, which has sent to reproach the living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ruthfully, LORD, the kings of Assyria have laid waste all the nations, and their countri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ave cast their gods into the fire: for they were no gods, but the work of men's hands, w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one: therefore they have destroy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ow therefore, O LORD our God, save us from his hand, that all the kingdoms of the earth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ent Eliakim, who was over the household, and Shebna the scribe, and the eld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that you are the LORD, even you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Isaiah the son of Amoz sent unto Hezekiah, saying, Thus says the LORD God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as you have prayed to me against Sennacherib king of Assyr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is is the word which the LORD has spoken concerning him; The virgin, the daughter of Zion,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d you, and laughed you to scorn; the daughter of Jerusalem has shaken her head a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m have you reproached and blasphemed? and against whom have you exalted your voi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yours eyes on high? even against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y your servants have you reproached the Lord, and have said, By the multitude of my chariots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ome up to the height of the mountains, to the sides of Lebanon; and I will cut down the t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dars thereof, and the choice fir trees thereof: and I will enter into the height of his bor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s covered with sackcloth, unto Isaiah the prophet the son of Amo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orest of his Carm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have dug, and drunk water; and with the sole of my feet have I dried up all the rive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eged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ave you not heard long ago, how I have done it; and of ancient times, that I have formed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have I brought it to pass, that you should be to lay waste defenced cities into ruinous hea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refore their inhabitants were of small power, they were dismayed and confounded: they we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ass of the field, and as the green herb, as the grass on the housetops, and as corn blas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it be grown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 know your abode, and your going out, and your coming in, and your rag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ecause your rage against me, and your tumult, has come up into mine ears, therefore will I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said unto him, Thus says Hezekiah, This day is a day of trouble, and of rebuke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hook in your nose, and my bridle in your lips, and I will turn you back by the way by whic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is shall be a sign unto you, All of you shall eat this year such as grows of itself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cond year that which springs of the same: and in the third year sow all of you, and reap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nt vineyards, and eat the frui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remnant that is escaped of the house of Judah shall again take root downward, and b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upw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out of Jerusalem shall go forth a remnant, and they that escape out of mount Zion: the ze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of hosts shall do t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refore thus says the LORD concerning the king of Assyria, He shall not come into this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asphemy: for the children are come to the birth, and there is not strength to bring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shoot an arrow there, nor come before it with shields, nor cast a bank agains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y the way that he came, by the same shall he return, and shall not come into this city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For I will defend this city to save it for mine own sake, and for my servant David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the angel of the LORD went forth, and stroke in the camp of the Assyrians a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rscore and five thousand: and when they arose early in the morning, behold, they were all d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p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So Sennacherib king of Assyria departed, and went and returned, and dwelt at Ninev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t came to pass, as he was worshipping in the house of Nisroch his god, that Adrammelec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rezer his sons stroke him with the sword; and they escaped into the land of Armenia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may be the LORD your God will hear the words of Rabshakeh, whom the king of Assyria his mas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arhaddon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sent to reproach the living God, and will reprove the words which the LORD your God has he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2026-06-17T11:53:35Z</dcterms:created>
  <dcterms:modified xsi:type="dcterms:W3CDTF">2026-06-17T11:53:35Z</dcterms:modified>
  <dc:title>ஏசாயா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