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ல்ல செய்தி, இயேசுவை
நோக்கிப்பார், ரட்சிப்பார்;
நம்பி வந்த அவரை
நோக்கிப்பார், ரட்சிப்பார்;
எந்தப்பாவியாயினும்
தள்ளமாட்டேன் என்கிறார்;
துரோகஞ் செய்தபோதிலும்
நோக்கிப்பார், ரட்ச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ும் செய்தி சொல்லுவோம்
நோக்கிப்பார், ரட்சிப்பார்;
தேசா தேசம் கூறுவோம்
நோக்கிப்பார், ரட்சிப்பார்;
எந்த நாடு தீவிலும்
இயேசு காத்து நிற்கிறார்;
மூடன் நீசன் ஆகிலும்
நோக்கிப்பார், ரட்ச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னும் கேள், மா நேசராம்
இயேசுவே காக்கிறார்;
நம்பும் பக்தரையெல்லாம்
காக்கிறார், காக்கிறார்;
சற்றும் தவறாமலும்
கையில் ஏந்திக்கொள்ளுவார்;
கேடுபாடில்லாமலும்
காக்கிறார், கா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ுவிசேஷம் இதுவே
காக்கிறார், காக்கிறார்;
பாவம் நீக்கிப் பின்னுமே
காக்கிறார், காக்கிறார்;
மோட்சஞ் சேருமளவும்
தாங்கிக்கொண்டே இருப்பார்;
தீமையைச் செய்யாமலும்
காக்கிறார், கா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2026-09-16T22:29:53Z</dcterms:created>
  <dcterms:modified xsi:type="dcterms:W3CDTF">2026-09-16T22:29:53Z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