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8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 வாழ்கின்றார் என்னில் வாழ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வாழ்கின்றார் அவர் என்றும் வாழ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போதும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 கைவிடார் உன்னை கைவி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கைவிடார் அவர் என்றும் கைவி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 வல்லவர் எனக்கு வ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வல்லவர் அவர் என்றும் வ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 நல்லவர் எனக்கு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நல்லவர் அவர் என்றும்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2026-07-30T14:09:57Z</dcterms:created>
  <dcterms:modified xsi:type="dcterms:W3CDTF">2026-07-30T14:09:57Z</dcterms:modified>
  <dc:title>துதிப் பாடல்கள் : 463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