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ஜீவன் தந்து
உன்னை தான் அழைக்கிறார்
கொடும் வேதனை அனுபவிட்தார்
உந்தன் வாடிநக்கையை மாற்றிடவே -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களை ஏற்றுக்கொண்டு பாடுகள் சகிட்தார்
உனக்காக கல்வாரியில் கண்ணீர் வடிட்தார்
ரட்தட்தினாலே சுட்தம் செய்து
காயங்களை அவர் ஆற்ற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ோ மாயம் முடிவும் சமீபம் கடைசி எக்காளம்
தொனிட்திடும் நேரம் அருகில்
நின்றவர் வரப்போகும் நேரம்
வருகைக்காக நீ ஆயட்த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ட்தை போக்கும் சாபட்தை நீக்கும்
பரிசுட்தமாக்கும் இயேசுவின் ரட்தம்
மன்னிப்பை அருள துடிக்கிறாரே
மாமன்னர் இயேசு அழைக்கிற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2026-07-30T14:19:11Z</dcterms:created>
  <dcterms:modified xsi:type="dcterms:W3CDTF">2026-07-30T14:19:11Z</dcterms:modified>
  <dc:title>துதிப் பாடல்கள் : 799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