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ை உணர்ந்து மெய் பக்தர் அ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ன்பின் ஆழம் அளந்து மற்றோர் அறிந்த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ங்கள் முக்தியும் பேரின்ப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நித்திய காலமும் நீர் எங்கள் மாட்சிய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, உம்மை தியானித்தால் உள்ளம் கன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ர உம்மைக் காணுங்கால் பரம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மீட்பர் இயேசுவின் சீர் நாமம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 கீத நாதம் ஆய்ந்திடின் உண்டோ இப்பாரில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ொறுங்குண்ட நெஞ்சுக்கு நம்பிக்கை ஆ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ாந்தமுள்ள மாந்தர்க்கு சந்தோஷம் ஈ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ோர்க்கும் தேடுவோர்க்கும் நீர் ஈவீர் எந்நன்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டைந்தோரின் பாக்கியசீர் யார் சொல்ல முடிய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2026-07-25T11:44:08Z</dcterms:created>
  <dcterms:modified xsi:type="dcterms:W3CDTF">2026-07-25T11:44:08Z</dcterms:modified>
  <dc:title>துதிப் பாடல்கள் : 521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