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அன்பை உணர்ந்து மெய் பக்தர் அறி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்வன்பின் ஆழம் அளந்து மற்றோர் அறிந்தி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எங்கள் முக்தியும் பேரின்பம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ோதும் நித்திய காலமும் நீர் எங்கள் மாட்சிய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, உம்மை தியானித்தால் உள்ளம் கனி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ார உம்மைக் காணுங்கால் பரமா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னிட மீட்பர் இயேசுவின் சீர் நாமம் போல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 கீத நாதம் ஆய்ந்திடின் உண்டோ இப்பாரில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நொறுங்குண்ட நெஞ்சுக்கு நம்பிக்கை ஆக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ாந்தமுள்ள மாந்தர்க்கு சந்தோஷம் ஈக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ேட்போர்க்கும் தேடுவோர்க்கும் நீர் ஈவீர் எந்நன்ம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டைந்தோரின் பாக்கியசீர் யார் சொல்ல முடியும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2026-06-10T10:04:14Z</dcterms:created>
  <dcterms:modified xsi:type="dcterms:W3CDTF">2026-06-10T10:04:14Z</dcterms:modified>
  <dc:title>துதிப் பாடல்கள் : 521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