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தவை திறந்தால்
யாராலும் அடைக்க முடியவில்லை
இயேசு கதவை அடைத்தால்
யாராலும் திறக்க முடியவ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ிடுவார் கதவை திறந்திடுவார்
எனக்காய் கதவை திறந்திடுவார்
அடைத்திடுவார் கதவை அடைத்திடுவார்
எதிரியின் கதவை அடை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த்துரு ஒரு வழியாய் வந்தால்
ஏழு வழியாய் ஓடி போவா
துன்பங்கள் நேரிடும் வேளைகளில்
அவர் கிருபையால் என்னை தாங்கிடுவார்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ண்கல கதவுகளை உடைத்து
பாதைகளெல்லாம் சமமாக்குவார்
எரிகோ மதிலும் யோர்தானும்
ஒன்றொன்றாய் வழி மாற்றிடுவார்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 ஒரு வார்த்தை சொன்னால்
யாராலும் எதிர்க்க முடியவில்லை
இயேசு விடுதலை தந்தால்
யாராலும் தடுக்க முடியவில்லை --- திற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2026-09-16T13:44:17Z</dcterms:created>
  <dcterms:modified xsi:type="dcterms:W3CDTF">2026-09-16T13:44:17Z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