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presProps" Target="presProps.xml"/>
  <Relationship Id="rId12" Type="http://schemas.openxmlformats.org/officeDocument/2006/relationships/viewProps" Target="viewProps.xml"/>
  <Relationship Id="rId13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0892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தைக்குறித்தும் கலக்கம் இல்லப்பா
எல்லாவற்றிற்காகவும் நன்றி சொல்லுவேன்
யார் மேலும் கசப்பு இல்லப்பா
எல்லாருக்காகவும் மன்றாடுவேன்
எதைக் குறித்தும் கலக்கம் இல்லப்பா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இதுவரை உதவி செய்தீர்
இனிமேலும் உதவி செய்வீ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கவலைகள் பெருகும் போது
கர்த்தர் என்னைத் தேற்றுகிறீ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எப்போதும் உம் புகழ்தானே
உம்மைத்தான் நிறுத்தியுள்ளே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வலப்பக்கத்தில் இருப்பதனால்
நான் அசைக்கப்படுவதில்லை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என் சமூகம் முன் செல்லும்
இளைப்பாறுதல் தருவேன் என்றீ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6. எனக்காய் யுத்தம் செய்தீர்
யாவையும் செய்து முடிப்பீ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">
  <a:themeElements>
    <a:clrScheme name="Theme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2026-09-15T17:17:29Z</dcterms:created>
  <dcterms:modified xsi:type="dcterms:W3CDTF">2026-09-15T17:17:29Z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