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ைக்குறித்தும் கலக்கம் இல்லப்பா
எல்லாவற்றிற்காகவும் நன்றி சொல்லுவேன்
யார் மேலும் கசப்பு இல்லப்பா
எல்லாருக்காகவும் மன்றாடுவேன்
எதைக் குறித்தும் கலக்கம் இல்லப்ப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துவரை உதவி செய்தீர்
இனிமேலும் உதவி செய்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வலைகள் பெருகும் போது
கர்த்தர் என்னைத் தேற்றுகி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ப்போதும் உம் புகழ்தானே
உம்மைத்தான் நிறுத்தியுள்ள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லப்பக்கத்தில் இருப்பதனால்
நான் அசைக்கப்படுவ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 சமூகம் முன் செல்லும்
இளைப்பாறுதல் தருவேன் என்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னக்காய் யுத்தம் செய்தீர்
யாவையும் செய்து முடிப்ப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2026-07-30T14:08:32Z</dcterms:created>
  <dcterms:modified xsi:type="dcterms:W3CDTF">2026-07-30T14:08:32Z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