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 ! Rejoice ! our King is coming!
And the time will not be long,
Until we hail the radiant dawning,
And lift up the glad new so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ndrous day ! oh, glorious morning,
When the Son of Man shall come !
May we with lamps all trimmed and burning
Gladly welcome His return !
Rejoice ! Rejoice ! our King is coming !
And the time will not be long,
Until we hail the radiant dawning,
And lift up the glad new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th joy we wait our King's returning
From His heavenly mansions fair;
And with ten thousand saints appearing
We shall meet Him in the a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may we never weary, watching,
Never lay our armour down,
Until He come, and with rejoicing
Give to each the promised cr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2026-07-31T16:17:28Z</dcterms:created>
  <dcterms:modified xsi:type="dcterms:W3CDTF">2026-07-31T16:17:28Z</dcterms:modified>
  <dc:title>Hymn : 164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