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ே இயேசுவே உம்மைத் தேடுகிறேன்
தினம்தினம் உம்மையே நோக்கிப் பார்க்கிறேன்
ஸ்தோத்திரம் ஸ்தோத்திரம் ஸ்தோத்தி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ப் பெருமை இன்பமெல்லாம்
உமக்காய் இழந்தேனையா
உம்மைப் பிரிக்கும் பாவங்களை
இனிமேல் வெறுத்தேனையா
உம் சித்தம் நிறைவேற்றுவேன்
உமக்காய் வாழ்ந்த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ே இயேசுவே உம்மைத் தேடுகிறேன்
தினம்தினம் உம்மையே நோக்கிப் பார்க்கிறேன்
ஸ்தோத்திரம் ஸ்தோத்திரம் ஸ்தோத்தி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ை நான் பேசவேண்டுமென்று
கற்றுத் தாருமையா
எவ்வழி நடக்க வேண்டுமென்று
பாதை காட்டுமையா
ஒளியான தீபமே
வழிகாட்டும் தெய்வ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ே இயேசுவே உம்மைத் தேடுகிறேன்
தினம்தினம் உம்மையே நோக்கிப் பார்க்கிறேன்
ஸ்தோத்திரம் ஸ்தோத்திரம் ஸ்தோத்தி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ம் வெறுத்து பேசட்டுமே
உம்மில் மகிழ்ந்திருப்பேன்
காரணமின்றி பகைக்கட்டுமே
கர்த்தரைத் துதித்திடுவேன்
சிலுவை சுமந்தவரை
சிந்தையில் நிறுத்துகிற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ே இயேசுவே உம்மைத் தேடுகிறேன்
தினம்தினம் உம்மையே நோக்கிப் பார்க்கிறேன்
ஸ்தோத்திரம் ஸ்தோத்திரம் ஸ்தோத்திர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2026-09-09T11:18:43Z</dcterms:created>
  <dcterms:modified xsi:type="dcterms:W3CDTF">2026-09-09T11:18:43Z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