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த்தான் கேட்கிறேன் (2)
மனம் மாற மாட்டாய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டும் வீடும் நிலமும் எனக்கு போதும் என்று சொன்னால்
ஆவி உன்னை விட்டு போகும் போது  என்ன சொல்வாய்
யாவும் அழிந்து போகும் அழியா தொன்று உண்டு
உன்னை காக்க வல்ல இயேசு கிறிஸ்துவின் நேச கர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ட்டம் படிப்பு தகுதி உறவு யாவும் மாறிப் போகும்
உலகம் உன்னை ஒதுக்கி தள்ளும் காலம் வந்து சேரும்
அன்று உணர்ந்து கொள்வாய் உண்மை என்னவென்று
மாறும் உலகில் நிலைக்க ஒருவர் இயேசு ராஜனென்று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ம் செய்யும் போது மனதில் பயமே ஒன்றும் இல்லை
காலம் கடந்து நீதி வரும் போதோ நெஞ்சம் கலங்கும்
நெஞ்சின் பாவ பாரம் நீங்கும் உந்தன் வாழ்வில்
நோக்கி பார் இயேசு உன்னை அழைக்கிறார் இந்த நேர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2026-07-09T11:50:56Z</dcterms:created>
  <dcterms:modified xsi:type="dcterms:W3CDTF">2026-07-09T11:50:56Z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