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ஆண்டவரே
ஆத்ம அமைதி தந்தீர்
அன்பில் இறுக்கம்
பண்பில் ஒழுக்கம்
என்றும் காத்திடுவீர் - இயேசுவே -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ொந்தப் பிள்ளையாக
எட்டிக் காயுமான
இந்தப் பாவியையும்
பங்கம் பாசம் காட்ட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தோ துதிப்பேன்
அன்பிதோ மகிழ்வேன்
ஆத்ம அமைதி தந்தீர் - இயேசுவே
ஆத்ம அமைதி தந்தீர் - அன்ப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ழ்நாள் முடிவுவரை
தேவ பணிபுரிவேன்
கள்ளம் கபடு இன்றி
கர்த்தர் வழியில் செல்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தோ துதிப்பேன்
அன்பிதோ மகிழ்வேன்
ஆத்ம அமைதி தந்தீர் - இயேசுவே
ஆத்ம அமைதி தந்தீர் - அன்ப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2026-06-15T08:32:24Z</dcterms:created>
  <dcterms:modified xsi:type="dcterms:W3CDTF">2026-06-15T08:32:24Z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