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12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சர் தேடும் அபிஷேகம் இயேசுவே! கடாட்ச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ந்தெகோஸ்தின் திவ்ய ஈவைத் தந்து ஆசீர்வதியும்.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ா பிரசன்னமாகி ஜீவன் ஊதி உயிர்ப்ப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ை காட்டும் தாசர் மீதில் ஆசீர்வாதம் ஊற்ற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மாரி எங்கள் பேரில் வருஷிக்கப்பண்ணுவீர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ையோடு நிற்கிறோமே ஆசீர்வாதம் ஊற்ற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ரீரின் பாதத்தண்டை ஆவலோடே கூடின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திவ்ய அபிஷேகம் நம்பி நாடி அண்டின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ா! மெய் பக்தர் செய்யும் வேண்டுகோளைக் கேட்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ஜூவாலை எங்கள் நெஞ்சில் இன்று மூட்டி நிற்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2026-09-15T15:09:00Z</dcterms:created>
  <dcterms:modified xsi:type="dcterms:W3CDTF">2026-09-15T15:09:00Z</dcterms:modified>
  <dc:title>துதிப் பாடல்கள் : 214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