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5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 தேடும் அபிஷேகம் இயேசுவே! கடாட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ெகோஸ்தின் திவ்ய ஈவைத் தந்து ஆசீர்வதிய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ா பிரசன்னமாகி ஜீவன் ஊதி உயிர்ப்ப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காட்டும் தாசர் மீதில் ஆசீர்வாதம் ஊ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மாரி எங்கள் பேரில் வருஷிக்கப்பண்ணு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ோடு நிற்கிறோமே ஆசீர்வாதம் ஊற்ற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ரீரின் பாதத்தண்டை ஆவலோடே கூ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ிவ்ய அபிஷேகம் நம்பி நாடி அண்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ா! மெய் பக்தர் செய்யும் வேண்டுகோளைக் கேட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ஜூவாலை எங்கள் நெஞ்சில் இன்று மூட்டி நிற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2026-07-31T17:38:49Z</dcterms:created>
  <dcterms:modified xsi:type="dcterms:W3CDTF">2026-07-31T17:38:49Z</dcterms:modified>
  <dc:title>துதிப் பாடல்கள் : 214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