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இறந்துபோனபின் மோவாபின் ராஜா இஸ்ரவேலின் ராஜாவுக்கு விரோதமாய்க் கலகம் 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இறந்துபோனபின் மோவாபின் ராஜா இஸ்ரவேலின் ராஜாவுக்கு விரோதமாய்க் கலகம் பண்ண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்காலத்திலே யோராம் என்னும் ராஜா சமாரியாவிலிருந்து புறப்பட்டு, இஸ்ரவேலையெல்லாம் இலக்கம் பார்த்துப்போய்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ந்த வழியாய்ப் போவோம் என்று கேட்டான்; அதற்கு அவன்: ஏதோம் வனாந்தரவழியாய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இஸ்ரவேலின் ராஜாவும் யூதாவின் ராஜாவும் ஏதோமின் ராஜாவும் சேர்ந்து போனார்கள்; ஆனாலும் அவர்கள் ஏழுநாள் சுற்றித்திரிந்தபோது, அவர்களைப் பின்செல்லுகிற இராணுவத்துக்கும் மிருகஜீவன்களுக்கும் தண்ணீர் இல்லாமற்போ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இஸ்ரவேலின் ராஜாவும் யூதாவின் ராஜாவும் ஏதோமின் ராஜாவும் சேர்ந்து போனார்கள்; ஆனாலும் அவர்கள் ஏழுநாள் சுற்றித்திரிந்தபோது, அவர்களைப் பின்செல்லுகிற இராணுவத்துக்கும் மிருகஜீவன்களுக்கும் தண்ணீர் இல்லாமற்போ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இஸ்ரவேலின் ராஜாவும் யூதாவின் ராஜாவும் ஏதோமின் ராஜாவும் சேர்ந்து போனார்கள்; ஆனாலும் அவர்கள் ஏழுநாள் சுற்றித்திரிந்தபோது, அவர்களைப் பின்செல்லுகிற இராணுவத்துக்கும் மிருகஜீவன்களுக்கும் தண்ணீர் இல்லாமற்போய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சபாத்தின் பதினெட்டாம் வருஷத்தில் ஆகாபின் குமாரனாகிய யோராம் சமாரியாவிலே இஸ்ரவேலின்மேல் ராஜாவாகிப் பன்னிரண்டு; வருஷம் ராஜ்யபாரம்பண்ண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: ஐயோ, இந்த மூன்று ராஜாக்களையும் கர்த்தர் மோவாபியரின் கையில் ஒப்புக்கொடுக்க வரவழைத்தாரே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: ஐயோ, இந்த மூன்று ராஜாக்களையும் கர்த்தர் மோவாபியரின் கையில் ஒப்புக்கொடுக்க வரவழைத்தாரே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ோசபாத் அவனை நோக்கி: கர்த்தருடைய வார்த்தை அவனிடத்தில் இருக்கிறது என்றான்; இஸ்ரவேலின் ராஜாவும் யோசபாத்தும் ஏதோமின் ராஜாவும் அவனிடத்தில் 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ோசபாத் அவனை நோக்கி: கர்த்தருடைய வார்த்தை அவனிடத்தில் இருக்கிறது என்றான்; இஸ்ரவேலின் ராஜாவும் யோசபாத்தும் ஏதோமின் ராஜாவும் அவனிடத்தில் போ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சபாத்தின் பதினெட்டாம் வருஷத்தில் ஆகாபின் குமாரனாகிய யோராம் சமாரியாவிலே இஸ்ரவேலின்மேல் ராஜாவாகிப் பன்னிரண்டு; வருஷம் ராஜ்யபாரம்பண்ண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லிசா: நான் யூதாவின் ராஜாவாகிய யோசபாத்தின் முகத்தைப் பாராதிருந்தால் நான் உம்மை நோக்கவுமாட்டேன், உம்மைப் பார்க்கவுமாட்டேன் என்று சேனைகளுடைய கர்த்தருக்கு முன்நிற்கிற நான் அவருடைய ஜீவனைக்கொண்டு சொல்ல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லிசா: நான் யூதாவின் ராஜாவாகிய யோசபாத்தின் முகத்தைப் பாராதிருந்தால் நான் உம்மை நோக்கவுமாட்டேன், உம்மைப் பார்க்கவுமாட்டேன் என்று சேனைகளுடைய கர்த்தருக்கு முன்நிற்கிற நான் அவருடைய ஜீவனைக்கொண்டு சொல்ல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ஒரு சுரமண்டல வாத்தியக்காரனை என்னிடத்தில் கொண்டுவாருங்கள் என்றான்; சுரமண்டல வாத்தியக்காரன் வந்து வாசித்தபோது கர்த்தருடைய கரம் அவன்மேல் இறங்க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ஒரு சுரமண்டல வாத்தியக்காரனை என்னிடத்தில் கொண்டுவாருங்கள் என்றான்; சுரமண்டல வாத்தியக்காரன் வந்து வாசித்தபோது கர்த்தருடைய கரம் அவன்மேல் இறங்க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: கர்த்தர் உரைக்கிறது என்னவென்றால், இந்தப் பள்ளத்தாக்கிலே எங்கும் வாய்க்கால்களை வெட்ட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காற்றையும் காணமாட்டீர்கள், மழையையும் காணமாட்டீர்கள்; ஆனாலும் நீங்களும் உங்கள் ஆடு மாடுகளும் உங்கள் மிருகஜீவன்களும் குடிக்கும்படிக்கு, இந்தப் பள்ளத்தாக்கு தண்ணீரால் நிரப்பப்படும் என்று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காற்றையும் காணமாட்டீர்கள், மழையையும் காணமாட்டீர்கள்; ஆனாலும் நீங்களும் உங்கள் ஆடு மாடுகளும் உங்கள் மிருகஜீவன்களும் குடிக்கும்படிக்கு, இந்தப் பள்ளத்தாக்கு தண்ணீரால் நிரப்பப்படும் என்று கர்த்த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காற்றையும் காணமாட்டீர்கள், மழையையும் காணமாட்டீர்கள்; ஆனாலும் நீங்களும் உங்கள் ஆடு மாடுகளும் உங்கள் மிருகஜீவன்களும் குடிக்கும்படிக்கு, இந்தப் பள்ளத்தாக்கு தண்ணீரால் நிரப்பப்படும் என்று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ு கர்த்தரின் பார்வைக்கு அற்பகாரியம்; மோவாபியரையும் உங்கள் கையிலே ஒப்புக்கொடுப்ப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ு கர்த்தரின் பார்வைக்கு அற்பகாரியம்; மோவாபியரையும் உங்கள் கையிலே ஒப்புக்கொடு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ான்; ஆனாலும் தன் தகப்பனைப்போலும் தன் தாயைப் போலும் அல்ல; தன் தகப்பன் பண்ணுவித்த பாகாலின் சிலையை அகற்றிவ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சகல கோட்டைகளையும் சகல சிறந்த பட்டணங்களையும் தகர்த்து, நல்ல மரங்களையெல்லாம் வெட்டி, நீரூற்றுகளையெல்லாம் தூர்த்து, நல்ல நிலத்தையெல்லாம் கல்மேடுகளாக்கிக் கெடுப்பீர்கள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சகல கோட்டைகளையும் சகல சிறந்த பட்டணங்களையும் தகர்த்து, நல்ல மரங்களையெல்லாம் வெட்டி, நீரூற்றுகளையெல்லாம் தூர்த்து, நல்ல நிலத்தையெல்லாம் கல்மேடுகளாக்கிக் கெடுப்பீர்கள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ுநாள் காலமே பலிசெலுத்தப்படும் நேரத்தில், இதோ, தண்ணீர் ஏதோம் தேசவழியாய் வந்ததினால் தேசம் தண்ணீரால் நிரம்ப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ுநாள் காலமே பலிசெலுத்தப்படும் நேரத்தில், இதோ, தண்ணீர் ஏதோம் தேசவழியாய் வந்ததினால் தேசம் தண்ணீரால் நிரம்பிற்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ோடு யுத்தம்பண்ண ராஜாக்கள் வருகிறதை மோவாபியரெல்லாரும் கேட்டபோது, அவர்கள் ஆயுதம் தரிக்கத்தக்க வயதுள்ளவர்களையும், அதற்கு மேல் தரமானவர்கள் எல்லாரையும் கூட்டி அழைத்துக் கொண்டுவந்து எல்லையிலே நி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ோடு யுத்தம்பண்ண ராஜாக்கள் வருகிறதை மோவாபியரெல்லாரும் கேட்டபோது, அவர்கள் ஆயுதம் தரிக்கத்தக்க வயதுள்ளவர்களையும், அதற்கு மேல் தரமானவர்கள் எல்லாரையும் கூட்டி அழைத்துக் கொண்டுவந்து எல்லையிலே நி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வாபியர் அதிகாலமே எழுந்தபோது சூரியன் தண்ணீரின் மேல் பிரகாசித்ததினால் அந்தத் தண்ணீர் அவர்களுக்கு இரத்தம்போல் சிவப்பாய்க் காண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வாபியர் அதிகாலமே எழுந்தபோது சூரியன் தண்ணீரின் மேல் பிரகாசித்ததினால் அந்தத் தண்ணீர் அவர்களுக்கு இரத்தம்போல் சிவப்பாய்க் காணப்ப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அவர்கள்: இது இரத்தம், அந்த ராஜாக்கள் தங்களைத் தாங்களே ஒருவரை ஒருவர் வெட்டிக்கொண்டு மாண்டுபோனார்கள்; ஆதலால் மோவாபியரே, கொள்ளைக்கு வாருங்கள் என்று சொன்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அவர்கள்: இது இரத்தம், அந்த ராஜாக்கள் தங்களைத் தாங்களே ஒருவரை ஒருவர் வெட்டிக்கொண்டு மாண்டுபோனார்கள்; ஆதலால் மோவாபியரே, கொள்ளைக்கு வாருங்கள் என்று சொன்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ான்; ஆனாலும் தன் தகப்பனைப்போலும் தன் தாயைப் போலும் அல்ல; தன் தகப்பன் பண்ணுவித்த பாகாலின் சிலையை அகற்றிவி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இஸ்ரவேலின் பாளயத்திற்கு வந்தபோதோவெனில், இஸ்ரவேலர் எழும்பி, மோவாபியரைத் தங்களுக்கு முன்பாக ஓடிப்போகத்தக்கதாய் முறியஅடித்து, அவர்கள் தேசத்திற்குள் புகுந்து, அங்கேயும் மோவாபியரை முறிய அடித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இஸ்ரவேலின் பாளயத்திற்கு வந்தபோதோவெனில், இஸ்ரவேலர் எழும்பி, மோவாபியரைத் தங்களுக்கு முன்பாக ஓடிப்போகத்தக்கதாய் முறியஅடித்து, அவர்கள் தேசத்திற்குள் புகுந்து, அங்கேயும் மோவாபியரை முறிய அடித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ுத்தம் மும்முரமாகிறதென்று மோவாபியரின் ராஜா கண்டபோது, அவன் ஏதோமின் ராஜாவின்மேல் வலுமையாய் விழுகிறதற்குப் பட்டயம் உருவுகிற எழுநூறுபேரைக் கூட்டிக்கொண்டு போனான்; ஆனாலும் அவர்களாலே கூடாமற்போயிற்ற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ுத்தம் மும்முரமாகிறதென்று மோவாபியரின் ராஜா கண்டபோது, அவன் ஏதோமின் ராஜாவின்மேல் வலுமையாய் விழுகிறதற்குப் பட்டயம் உருவுகிற எழுநூறுபேரைக் கூட்டிக்கொண்டு போனான்; ஆனாலும் அவர்களாலே கூடாமற்போயிற்ற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 தன் ஸ்தானத்தில் ராஜாவாகப்போகிற தன் சேஷ்டபுத்திரனைப் பிடித்து, அலங்கத்தின்மேல் அவனைச் சர்வாங்க தகனமாக பலியிட்டான்; அப்பொழுது இஸ்ரவேலர்மேல் கடுங்கோபம் மூண்டதினால், அவர்கள் அவனைவிட்டுப் புறப்பட்டு, தங்கள் தேசத்திற்குத் திரும்பி விட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 தன் ஸ்தானத்தில் ராஜாவாகப்போகிற தன் சேஷ்டபுத்திரனைப் பிடித்து, அலங்கத்தின்மேல் அவனைச் சர்வாங்க தகனமாக பலியிட்டான்; அப்பொழுது இஸ்ரவேலர்மேல் கடுங்கோபம் மூண்டதினால், அவர்கள் அவனைவிட்டுப் புறப்பட்டு, தங்கள் தேசத்திற்குத் திரும்பி வி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 தன் ஸ்தானத்தில் ராஜாவாகப்போகிற தன் சேஷ்டபுத்திரனைப் பிடித்து, அலங்கத்தின்மேல் அவனைச் சர்வாங்க தகனமாக பலியிட்டான்; அப்பொழுது இஸ்ரவேலர்மேல் கடுங்கோபம் மூண்டதினால், அவர்கள் அவனைவிட்டுப் புறப்பட்டு, தங்கள் தேசத்திற்குத் திரும்பி வ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றாலும் இஸ்ரவேலைப் பாவஞ் செய்யப்பண்ணின நேபாத்தின் குமாரனாகிய யெரொபெயாமின் பாவங்களை அவன் விட்டு நீங்காமல் அவைகளிலே சிக்கிக் கொண்ட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றாலும் இஸ்ரவேலைப் பாவஞ் செய்யப்பண்ணின நேபாத்தின் குமாரனாகிய யெரொபெயாமின் பாவங்களை அவன் விட்டு நீங்காமல் அவைகளிலே சிக்கிக் கொண்ட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வாபின் ராஜாவாகிய மேசா ஆடுமாடுகள் பெருத்தவனாயிருந்து, இஸ்ரவேலின் ராஜாவுக்கு இலட்சம் ஆட்டுக்குட்டிகளையும், இலட்சம் குறும்பாட்டுக் கடாக்களையும் செலுத்திவ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வாபின் ராஜாவாகிய மேசா ஆடுமாடுகள் பெருத்தவனாயிருந்து, இஸ்ரவேலின் ராஜாவுக்கு இலட்சம் ஆட்டுக்குட்டிகளையும், இலட்சம் குறும்பாட்டுக் கடாக்களையும் செலுத்திவ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t came to pass, when Ahab was dead, that the king of Moab rebelled against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king Jehoram went out of Samaria the same time, and numbered all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went and sent to Jehoshaphat the king of Judah, saying, The king of Moab has rebe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me: will you go with me against Moab to battle? And he said, I will go up: I am as you a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people as your people, and my horses as your hor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id, Which way shall we go up? And he answered, The way through the wilderness of 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the king of Israel went, and the king of Judah, and the king of Edom: and they fetch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ss of seven days' journey: and there was no water for the host, and for the cattl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Jehoram the son of Ahab began to reign over Israel in Samaria the eighteenth y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king of Israel said, Alas! that the LORD has called these three kings together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them into the hand of Moab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Jehoshaphat said, Is there not here a prophet of the LORD, that we may enquire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him? And one of the king of Israel's servants answered and said, Here is Elisha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phat, which poured water on the hands of El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ehoshaphat said, The word of the LORD is with him. So the king of Israel and Jehoshap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king of Edom went down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Elisha said unto the king of Israel, What have I to do with you? get you to the prophe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ther, and to the prophets of your mother. And the king of Israel said unto him, Nay: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s called these three kings together, to deliver them into the hand of Mo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shaphat king of Judah, and reigned twelv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Elisha said, As the LORD of hosts lives, before whom I stand, surely, were it not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gard the presence of Jehoshaphat the king of Judah, I would not look toward you, nor se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now bring me a minstrel. And it came to pass, when the minstrel played, that the h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am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, Thus says the LORD, Make this valley full of dit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thus says the LORD, All of you shall not see wind, neither shall all of you see rain;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valley shall be filled with water, that all of you may drink, both all of you, and your ca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is is but a light thing in the sight of the LORD: he will deliver the Moabites also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wrought evil in the sight of the LORD; but not like his father, and like his mother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ll of you shall strike every fenced city, and every choice city, and shall fell every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, and stop all wells of water, and ruin every good piece of land with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came to pass in the morning, when the food offering was offered, that, behold, there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by the way of Edom, and the country was filled with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en all the Moabites heard that the kings were come up to fight against them, they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were able to put on armour, and upward, and stood in the b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rose up early in the morning, and the sun shone upon the water, and the Moabites sa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 on the other side as red as bl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said, This is blood: the kings are surely slain, and they have smitten one another: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, Moab, to the 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put away the image of Baal that his father 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y came to the camp of Israel, the Israelites rose up and stroke the Moabites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fled before them: but they went forward smiting the Moabites, even in their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beat down the cities, and on every good piece of land cast every man his sto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led it; and they stopped all the wells of water, and felled all the good trees: onl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rharaseth left they the stones thereof; nevertheless the slingers went about it, and strok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the king of Moab saw that the battle was too sore for him, he took with him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men that drew swords, to break through even unto the king of Edom: but they coul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he took his eldest son that should have reigned in his position, and offered him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 upon the wall. And there was great indignation against Israel: and they depart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returned to their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evertheless he cleaved unto the sins of Jeroboam the son of Nebat, which made Israel to sin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 not fro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esha king of Moab was a sheep breeder, and rendered unto the king of Israel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lambs, and an hundred thousand rams, with the w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2026-07-18T18:06:24Z</dcterms:created>
  <dcterms:modified xsi:type="dcterms:W3CDTF">2026-07-18T18:06:24Z</dcterms:modified>
  <dc:title>2 இராஜாக்கள்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