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ே நிரந்தரம், இயேசுவே என் வாழ்வில் நீயே நிரந்தரம்
ஆ...ஆ...ஆ...ஆ...ஆ...ஆ...
அம்மையப்பன் உந்தன் அன்பே நிரந்தரம்
மாறும் உலகில் மாறா உன் உறவே நிரந்தரம்
இம்மை வாழ்வில் மறுமை இருப்பது நிரந்தரம் - (2)
நான் மாண்ட பின்பும் உன்னில் உயிர்ப்பது நிரந்தரம்
நிரந்தரம், நிரந்தரம், நீயே நிரந்தரம்,  நீயே நிரந்தரம்
நிரந்தரம், நிரந்தரம், நீயே நிரந்தரம் ஆ...ஆ... --- அம்மையப்பன்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ின் அன்பு சேய்க்கு இங்கே நிரந்தரம்
தாயும் தந்தையும் எமக்கு நீயே நிரந்தரம்
தேயும் வாழ்வில் நம்பிக்கை நீயே நிரந்தரம்
நான் சாயும் போது காப்பது நீயே நிரந்தரம் - (2)
நிரந்தரம், நிரந்தரம், நீயே நிரந்தரம்,  நீயே நிரந்தரம்
நிரந்தரம், நிரந்தரம், நீயே நிரந்தரம் --- அம்மையப்பன்
2. செல்வங்கள் கொணரும் இன்பத்தில் இல்லை நிரந்தரம்
பதவியும் புகழும் தருவது இல்லை நிரந்தரம்
நிலை வாழ்வு என்னும் நிஜமான நீயே நிரந்தரம்
அதன் விலையாக எனை நீ உன்னில் இணைப்பாய் நிரந்தரம் - (2)
நிரந்தரம், நிரந்தரம், நீயே நிரந்தரம்,  நீயே நிரந்தரம்
நிரந்தரம், நிரந்தரம், நீயே நிரந்தரம் --- அம்மையப்ப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2026-07-30T21:53:18Z</dcterms:created>
  <dcterms:modified xsi:type="dcterms:W3CDTF">2026-07-30T21:53:18Z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