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வல் இன்றிக் கிட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வத்தின் வாசல்தா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், காவல் ஆன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முன் நின்றருள்வ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ெட்டுப்போன யூதாஸி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ானத்திற்குத் தேவரீ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ஷர் சீட்டுப்போ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்தியா நியமித்தீர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ஐயம் யாவில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, நடத்திடு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க்கள் மேய்ப்ப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ுது சீயோன் நகர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வரிசைய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்கும் மத்தியாவோ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சேரச் செய்ய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குளிர உம்ம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ும் பாக்கியம் அருள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யைப் பட்சிக்க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பாயும் ஓநாய் போ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ட்டிச்சேரும் நேரம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சமோசம் இன்ற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ம், நல்ல மேய்ப்பர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ணம் ஒன்றே ஆசி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லியாளோ ஓடுவோ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2026-07-31T13:04:47Z</dcterms:created>
  <dcterms:modified xsi:type="dcterms:W3CDTF">2026-07-31T13:04:47Z</dcterms:modified>
  <dc:title>துதிப் பாடல்கள் : 231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