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ென்னை மறந்து தள்ளின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ப்பன் வெறுத்து பகைத்த போதும – 2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ிகள் பாய்ந்த கரங்கள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ாதே நானுண்டெனக் கண்ணீர் துட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ள்ளத்தின் வேதனை மிஞ்சிடும்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அணைக்கும் அன்பரின் க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கமாய் நின்று தேற்ற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தபித்தன்பாய் வேண்டிடுவாரே –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புக்கு ஏங்கின அனாதை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என் இயேசுவே எல்லாமு 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போஜ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நீதான் எல்லாமும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ாய் தகப்பனாய் நண்பனாய் ஆ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ஜீவ மன்ன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ஜீவ அப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த்தை தீர்த்திடும் ஜீவ ந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க் கொடுமையால் நாவறண்ட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ு கசிந்து உள்ளம் நொறுங்கி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சிலுவையில் தன்னைப் பிழ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ைப் பருக பானமாய் தந்தார் –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2026-09-15T16:24:03Z</dcterms:created>
  <dcterms:modified xsi:type="dcterms:W3CDTF">2026-09-15T16:24:03Z</dcterms:modified>
  <dc:title>துதிப் பாடல்கள் : 525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