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6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of love, and God of might, 
God of truth, and God of light, 
Heart and voice we would unite, 
Giving praise to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ith the sweets of morning's balm, 
With the hush of evening's calm, 
Fervent hymn and holy psalm 
Rise continuall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 adore Thee, God most high, 
We Thy mercy magnify ; 
On Thy word our souls rely, 
Trusting peacefull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e have heard Thy words of cheer 
On our pilgrim journey here ; 
We have known Thy presence near, 
Shining constantl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2026-06-18T02:35:00Z</dcterms:created>
  <dcterms:modified xsi:type="dcterms:W3CDTF">2026-06-18T02:35:00Z</dcterms:modified>
  <dc:title>Hymn : 238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