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2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கண்கள் பார்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வாஞ்சை பெருகின்றத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ுபோன எலும்பு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ெற்று சேனையாய் எழுந்தது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ந்த ஜனங்கள் எழும்ப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ம் ஜனங்களால் நிறையட்டுமே (நிரம்பட்டுமே)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ாய்ப்போன கிராமம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நிறைந்த பட்டணங்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ும் நேரம் வர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் இயேசு மாற்றுகின்றா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த்த கரம் உன்னைத் தே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ஜனமே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உன்னை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ங்கை ஜனமே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ைப்பொழுதும் உன்னை மறந்த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ும் உன்னை மறப்பதில்ல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தியாய்ப் போன ஜனங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வீடு வருகின்ற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2026-07-30T15:42:37Z</dcterms:created>
  <dcterms:modified xsi:type="dcterms:W3CDTF">2026-07-30T15:42:37Z</dcterms:modified>
  <dc:title>துதிப் பாடல்கள்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