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என் இயேசுவே
பூரண அழகுள்ளவரே
சாரோனின் ரோஜாவே லீலி புஷ்பமே
பதினாயிரம் பேரிலும்  சிறந்த நேசரே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ுவேன் வணங்குவேன் 
துதி பாடி மகிழ்வேன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தை போக்க வந்த தேவாட்டுக்குட்டியே
பரிசுத்த இரத்தம் ஈன்ற ஜீவாதிபதியே (2)
மருதோன்றி பூங்கொத்து கிச்சிலிப் பழமே
ஒருவராய் மாபெரும் காரியம் செய்பவரே --- போற்றுவேன்
2. மனுக்குல இருள் நீக்கும் நீதியின் சூரியனே
ஒருவரும் சேராத ஒளியில் இருப்பவரே (2)
ஏக சக்ராதிபதி விடிவெள்ளி நட்சத்திரமே
அல்பாவும் ஒமெகாவும் ஆதியும் அந்தமுமே --- போற்றுவேன்
3. அழகினை இழந்தே அந்தே கேடடைந்தீரே
முள்முடி சூடியே ஐங்காயம் ஏற்றவரே (2)
என் பாவம் போக்க உம்மை பாழாக்க
உம் ஜீவன் தந்தே ஈசனான எனக்காய் --- போற்ற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2026-09-08T09:49:05Z</dcterms:created>
  <dcterms:modified xsi:type="dcterms:W3CDTF">2026-09-08T09:49:05Z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