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re about Jesus would I know, 
More of His grace to others show ; 
More of His saving fulness see, 
More of His love----who died for m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re, more about Jesus, 
More, more about Jesus ; 
More of His saving fulness see,
More of His love who died fo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More about Jesus let me learn, 
More of His holy will discern ; 
Spirit of God, my teacher be, 
Showing the things of Christ to m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More about Jesus ; in His Word 
Holding communion with my Lord ; 
Hearing His voice in every line, 
Making each faithful saying min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More about Jesus, on His throne, 
Riches in glory all His own ; 
More of His kingdom's sure increase ; 
More of His coming----Prince of Peac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2026-06-10T09:09:58Z</dcterms:created>
  <dcterms:modified xsi:type="dcterms:W3CDTF">2026-06-10T09:09:58Z</dcterms:modified>
  <dc:title>Hymn : 571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