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37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Final : 4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அனுக்ரக வார்த்தையோடே -இப்போது
அடியாரை அனுப்புமையா!
மனமதில் தயவுறும் மகத்துவபரனே!
வந்தனம் உமக்காமெ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Final : 4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ின்திரு நாமமதில் கேட்ட
நிர்மலமாம் மொழிகள்
சந்ததம் எமதகம் மிக பலனளித்திடச்
சாமி நின்னருள் புரிவாய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Final : 4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ஸ்தோத்திரம் புகழ் மகிமை
கீர்த்தி துதிகனம் தினமுமக்கே
பாத்திரமே அதிசோபித பரனே!
பாதசரண் ஆமென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Final : 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2026-07-14T22:17:18Z</dcterms:created>
  <dcterms:modified xsi:type="dcterms:W3CDTF">2026-07-14T22:17:18Z</dcterms:modified>
  <dc:title>Final : 41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