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uld we be joyful in the Lord ? 
Then count the riches o'er 
Revealed to faith within His Word, 
And note the boundless st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par . . .  don, peace, and power, . . , 
And purity, . . . and Paradise ; . . . 
With all of these ... in Christ for me, . . 
Let joyful songs of praise to Kim aris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or every sin, by grace divine, 
A pardon free bestowed ; 
And with the pardon peace is mine, 
The peace in Jesus' bloo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f grace to break the power of sin, 
He gives a full supply ; 
The Holy Ghost the heart within 
From sin doth purif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power to win a soul to God 
The Spirit too imparts ; 
And He, the gift of Christ our Lord, 
Dwells now in all our heart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se blessings we by faith receive, 
By simple childlike trust ; 
In Christy 'tis God's delight to give : 
He promised, and He mu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2026-09-15T18:27:32Z</dcterms:created>
  <dcterms:modified xsi:type="dcterms:W3CDTF">2026-09-15T18:27:32Z</dcterms:modified>
  <dc:title>Hymn : 780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