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ாட்சை ரசத்திலும் உங்க நேச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ு இன்பமும் மதுரமான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முற்றிலும் அழகுள்ள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வரே என் சிநேகித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ருந்துசாலைக்குள்ளே எ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ைத்து செல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மேல் பறந்த கொடி நேச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ேசர் என்னுடைய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என்றென்றும் அவருடைய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ரோனின் ரோஜா பள்ளத்தாக்கின் லீல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யும் கவர்ந்து கொண்ட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ம் நேசத்தால் என்ன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வர்ந்து கொண்ட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வாயின் முத்தங்கள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அனுதினமும் முத்திமிடு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0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2026-07-09T07:16:01Z</dcterms:created>
  <dcterms:modified xsi:type="dcterms:W3CDTF">2026-07-09T07:16:01Z</dcterms:modified>
  <dc:title>துதிப் பாடல்கள் : 900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