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312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ாட்சை ரசத்திலும் உங்க நேச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இன்பமும் மதுரமா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முற்றிலும் அழகுள்ள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ே என் சிநேகி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ுந்துசாலைக்குள்ளே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ு செல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மேல் பறந்த கொடி நேச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என்னுடை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ன்றென்றும் அவருடைய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 பள்ளத்தாக்கின் லீ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கவர்ந்து கொண்ட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நேசத்தால் என்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ர்ந்து கொண்ட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வாயின் முத்தங்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னுதினமும் முத்திமிட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2026-09-06T17:16:01Z</dcterms:created>
  <dcterms:modified xsi:type="dcterms:W3CDTF">2026-09-06T17:16:01Z</dcterms:modified>
  <dc:title>துதிப் பாடல்கள் : 900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