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ப்சாக்கே அவர்களை நோக்கி: அசீரியா ராஜாவாகிய மகாராஜாவானவர் உரைக்கிறதும், நீங்கள் எசேக்கியாவுக்குச் சொல்லவேண்டியதும் என்னவென்றால்: நீ நம்பியிருக்கிற இந்த நம்பிக்கை என்ன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ுத்தத்துக்கு மந்திராலோசனையும் வல்லமையும் உண்டென்று சொல்லுகிறாயே, அது வாய்ப்பேச்சேயன்றி வேறல்ல; நீ என்னை விரோதிக்கும்படி யார்மேல் நம்பிக்கை வைத்திருக்கிறாய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ுத்தத்துக்கு மந்திராலோசனையும் வல்லமையும் உண்டென்று சொல்லுகிறாயே, அது வாய்ப்பேச்சேயன்றி வேறல்ல; நீ என்னை விரோதிக்கும்படி யார்மேல் நம்பிக்கை வைத்திருக்கிறாய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ெரிந்த நாணல்கோலாகிய அந்த எகிப்தை நம்புகிறாய்; அதின்மேல் ஒருவன் சாய்ந்தால், அது அவன் உள்ளங்கையில் பட்டுருவிப்போம்; எகிப்தின் ராஜாவாகிய பார்வோன் தன்னை நம்புகிற யாவருக்கும் அப்படியே இர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ெரிந்த நாணல்கோலாகிய அந்த எகிப்தை நம்புகிறாய்; அதின்மேல் ஒருவன் சாய்ந்தால், அது அவன் உள்ளங்கையில் பட்டுருவிப்போம்; எகிப்தின் ராஜாவாகிய பார்வோன் தன்னை நம்புகிற யாவருக்கும் அப்படியே இருப்ப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ன்னிடத்தில்: நாங்கள் எங்கள் தேவனாகிய கர்த்தரை நம்புகிறோம் என்று சொல்வாயாகில், அவருடைய மேடைகளையும் அவருடைய பலிபீடங்களையும் அல்லவோ எசேக்கியா அகற்றி, யூதாவையும், எருசலேமையும் நோக்கி: இந்தப் பலிபீடத்தின்முன் பணியுங்கள் என்றான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ன்னிடத்தில்: நாங்கள் எங்கள் தேவனாகிய கர்த்தரை நம்புகிறோம் என்று சொல்வாயாகில், அவருடைய மேடைகளையும் அவருடைய பலிபீடங்களையும் அல்லவோ எசேக்கியா அகற்றி, யூதாவையும், எருசலேமையும் நோக்கி: இந்தப் பலிபீடத்தின்முன் பணியுங்கள் என்றான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ன்னிடத்தில்: நாங்கள் எங்கள் தேவனாகிய கர்த்தரை நம்புகிறோம் என்று சொல்வாயாகில், அவருடைய மேடைகளையும் அவருடைய பலிபீடங்களையும் அல்லவோ எசேக்கியா அகற்றி, யூதாவையும், எருசலேமையும் நோக்கி: இந்தப் பலிபீடத்தின்முன் பணியுங்கள் என்றான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க்கு இரண்டாயிரம் குதிரைகளைக் கொடுப்பேன்; நீ அவைகள்மேல் ஏறத்தக்கவர்களைச் சம்பாதிக்கக்கூடுமானால் அசீரியா ராஜாவாகிய என் ஆண்டவனோடே சபதங்கூ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க்கு இரண்டாயிரம் குதிரைகளைக் கொடுப்பேன்; நீ அவைகள்மேல் ஏறத்தக்கவர்களைச் சம்பாதிக்கக்கூடுமானால் அசீரியா ராஜாவாகிய என் ஆண்டவனோடே சபதங்கூ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சேக்கியா ராஜா அரசாண்ட பதினாலாம் வருஷத்திலே அசீரியா ராஜாவாகிய சனகெரிப் யூதாவிலிருக்கிற அரணான சகல பட்டணங்களுக்கும் விரோதமாய் வந்து, அவைகளைப் பிடித்துக்கொண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ூறாதேபோனால், நீ என் ஆண்டவனுடைய ஊழியக்காரரில் ஒரே ஒரு தலைவனுடைய முகத்தை எப்படித் திருப்புவாய்? இரதங்களோடு குதிரைவீரரும் வருவார்கள் என்று எகிப்தையா நம்புகிறாய்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ூறாதேபோனால், நீ என் ஆண்டவனுடைய ஊழியக்காரரில் ஒரே ஒரு தலைவனுடைய முகத்தை எப்படித் திருப்புவாய்? இரதங்களோடு குதிரைவீரரும் வருவார்கள் என்று எகிப்தையா நம்புகிறாய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 கர்த்தருடைய கட்டளையில்லாமல் இந்தத் தேசத்தை அழிக்க வந்தேனோ? இந்தத் தேசத்துக்கு விரோதமாய்ப் போய் அதை அழித்துப்போடு என்று கர்த்தர் என்னோடே சொன்னாரே என்று சொன்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 கர்த்தருடைய கட்டளையில்லாமல் இந்தத் தேசத்தை அழிக்க வந்தேனோ? இந்தத் தேசத்துக்கு விரோதமாய்ப் போய் அதை அழித்துப்போடு என்று கர்த்தர் என்னோடே சொன்னாரே என்று 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லியாக்கீமும் செப்னாவும் யோவாகும், ரப்சாக்கேயைப் பார்த்து: உம்முடைய அடியாரோடே சீரியபாஷையிலே பேசும், அது எங்களுக்குத் தெரியும்; அலங்கத்திலிருக்கிற ஜனத்தின் செவிகள் கேட்க எங்களோடே யூதபாஷையிலே பேசவேண்டா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லியாக்கீமும் செப்னாவும் யோவாகும், ரப்சாக்கேயைப் பார்த்து: உம்முடைய அடியாரோடே சீரியபாஷையிலே பேசும், அது எங்களுக்குத் தெரியும்; அலங்கத்திலிருக்கிற ஜனத்தின் செவிகள் கேட்க எங்களோடே யூதபாஷையிலே பேசவேண்டாம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ரப்சாக்கே உங்களோடுங்கூடத் தங்கள் மலத்தைத் தின்னவும், தங்கள் நீரைக் குடிக்கவும், அலங்கத்திலே தங்கியிருக்கிற புருஷரண்டக்கே அல்லாமல், உன் ஆண்டவனண்டைக்கும், உன்னண்டைக்குமா என் ஆண்டவன் இந்த வார்த்தைகளைப்பேச என்னை அனுப்பினார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ரப்சாக்கே உங்களோடுங்கூடத் தங்கள் மலத்தைத் தின்னவும், தங்கள் நீரைக் குடிக்கவும், அலங்கத்திலே தங்கியிருக்கிற புருஷரண்டக்கே அல்லாமல், உன் ஆண்டவனண்டைக்கும், உன்னண்டைக்குமா என் ஆண்டவன் இந்த வார்த்தைகளைப்பேச என்னை அனுப்பினார் என்று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ரப்சாக்கே உங்களோடுங்கூடத் தங்கள் மலத்தைத் தின்னவும், தங்கள் நீரைக் குடிக்கவும், அலங்கத்திலே தங்கியிருக்கிற புருஷரண்டக்கே அல்லாமல், உன் ஆண்டவனண்டைக்கும், உன்னண்டைக்குமா என் ஆண்டவன் இந்த வார்த்தைகளைப்பேச என்னை அனுப்பினார் என்று சொல்ல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ப்சாக்கே நின்றுகொண்டு யூதபாஷையிலே உரத்தசத்தமாய்: அசீரியா ராஜாவாகிய மகா ராஜாவுடைய வார்த்தைகளைக் கேள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சேக்கியா ராஜா அரசாண்ட பதினாலாம் வருஷத்திலே அசீரியா ராஜாவாகிய சனகெரிப் யூதாவிலிருக்கிற அரணான சகல பட்டணங்களுக்கும் விரோதமாய் வந்து, அவைகளைப் பிடித்துக்கொண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ப்சாக்கே நின்றுகொண்டு யூதபாஷையிலே உரத்தசத்தமாய்: அசீரியா ராஜாவாகிய மகா ராஜாவுடைய வார்த்தைகளைக் கேள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சேக்கியா உங்களை வஞ்சியாதபடி பாருங்கள்; அவன் உங்களைத் தப்புவிக்கமாட்ட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ம்மை நிச்சயமாய்த் தப்புவிப்பார், இந்த நகரம் அசீரியா ராஜாவின் கையில் ஒப்புக்கொடுக்கப்படுவதில்லை என்று சொல்லி எசேக்கியா உங்களைக் கர்த்தரை நம்பப்பண்ணுவான்; அதற்கு இடங்கொடாதிருங்கள் என்று ராஜா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ம்மை நிச்சயமாய்த் தப்புவிப்பார், இந்த நகரம் அசீரியா ராஜாவின் கையில் ஒப்புக்கொடுக்கப்படுவதில்லை என்று சொல்லி எசேக்கியா உங்களைக் கர்த்தரை நம்பப்பண்ணுவான்; அதற்கு இடங்கொடாதிருங்கள் என்று ராஜா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ொல்லைக் கேளாதிருங்கள் அசீரியா ராஜா சொல்லுகிறதாவது: நீங்கள் என்னோடே ராஜியாகி, காணிக்கையோடே என்னிடத்தில் வா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ொல்லைக் கேளாதிருங்கள் அசீரியா ராஜா சொல்லுகிறதாவது: நீங்கள் என்னோடே ராஜியாகி, காணிக்கையோடே என்னிடத்தில் வா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ொல்லைக் கேளாதிருங்கள் அசீரியா ராஜா சொல்லுகிறதாவது: நீங்கள் என்னோடே ராஜியாகி, காணிக்கையோடே என்னிடத்தில் வார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ந்து, உங்களைத் தானியமும் திராட்சத்தோட்டமுமுள்ள தேசமும், அப்பமும் திராட்சரசமுமுள்ள தேசமுமாகிய உங்கள் தேசத்துக்கு ஒப்பான தேசத்துக்கு அழைத்துக்கொண்டுபோகுமளவும், அவனவன் தன் தன் திராட்சச்செடியின் கனியையும், தன் தன் அத்திமரத்தின் கனியையும் புசித்து, அவனவன் தன் தன் கிணற்றின் தண்ணீரைக் குடிய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ந்து, உங்களைத் தானியமும் திராட்சத்தோட்டமுமுள்ள தேசமும், அப்பமும் திராட்சரசமுமுள்ள தேசமுமாகிய உங்கள் தேசத்துக்கு ஒப்பான தேசத்துக்கு அழைத்துக்கொண்டுபோகுமளவும், அவனவன் தன் தன் திராட்சச்செடியின் கனியையும், தன் தன் அத்திமரத்தின் கனியையும் புசித்து, அவனவன் தன் தன் கிணற்றின் தண்ணீரைக் குடிய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நம்மைத் தப்புவிப்பாரென்று உங்களைப் போதனைசெய்ய எசேக்கியாவுக்குச் செவிகொடாதிருங்கள்; ஜாதிகளுடைய தேவர்களில் யாராவது தங்கள் தேசத்தை அசீரியா ராஜாவின் கைக்கு தப்புவித்ததுண்டோ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சீரியா ராஜா லாகீலிருந்து ரப்சாக்கேயைப் பெரிய சேனையோடே எருசலேமுக்கு எசேக்கியா ராஜாவினிடத்தில் அனுப்பினான்; அவன் வந்து வண்ணார் துறையின் வழியிலுள்ள மேல்குளத்துச் சாலகத்தண்டையிலே நி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நம்மைத் தப்புவிப்பாரென்று உங்களைப் போதனைசெய்ய எசேக்கியாவுக்குச் செவிகொடாதிருங்கள்; ஜாதிகளுடைய தேவர்களில் யாராவது தங்கள் தேசத்தை அசீரியா ராஜாவின் கைக்கு தப்புவித்ததுண்டோ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மாத் அர்பாத் பட்டணங்களின் தேவர்கள் எங்கே? செப்பர்வாயீமின் தேவர்கள் எங்கே? அவர்கள் சமாரியாவை என் கைக்குத் தப்புவித்ததுண்டோ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மாத் அர்பாத் பட்டணங்களின் தேவர்கள் எங்கே? செப்பர்வாயீமின் தேவர்கள் எங்கே? அவர்கள் சமாரியாவை என் கைக்குத் தப்புவித்ததுண்டோ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ருசலேமை என் கைக்குத் தப்புவிப்பார் என்பதற்கு அந்தத்தேசங்களுடைய எல்லாத் தேவர்களுக்குள்ளும் தங்கள் தேசத்தை என் கைக்குத் தப்புவித்தவர் யார் என்று ராஜா சொல்லுகிறார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ருசலேமை என் கைக்குத் தப்புவிப்பார் என்பதற்கு அந்தத்தேசங்களுடைய எல்லாத் தேவர்களுக்குள்ளும் தங்கள் தேசத்தை என் கைக்குத் தப்புவித்தவர் யார் என்று ராஜா சொல்லுகிறார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ோ அவனுக்கு ஒருவார்த்தையையும் பிரதியுத்தரமாகச் சொல்லாமல் மவுனமாயிருந்தார்கள்; அவனுக்கு மறுஉத்தரவு சொல்லவேண்டாம் என்று ராஜா கட்டளையிட்ட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ோ அவனுக்கு ஒருவார்த்தையையும் பிரதியுத்தரமாகச் சொல்லாமல் மவுனமாயிருந்தார்கள்; அவனுக்கு மறுஉத்தரவு சொல்லவேண்டாம் என்று ராஜா கட்டளையிட்ட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ல்க்கியாவின் குமாரனாகிய எலியாக்கீம் என்னும் அரமனை விசாரிப்புக்காரனும், செப்னா என்னும் சம்பிரதியும், ஆசாப்பின் குமாரனாகிய யோவாக் என்னும் கணக்கனும் வஸ்திரங்களைக் கிழித்துக்கொண்டு, எசேக்கியாவினிடத்தில் வந்து, அப்சாக்கேயின் வார்த்தைகளை அவனுக்கு அறிவித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ல்க்கியாவின் குமாரனாகிய எலியாக்கீம் என்னும் அரமனை விசாரிப்புக்காரனும், செப்னா என்னும் சம்பிரதியும், ஆசாப்பின் குமாரனாகிய யோவாக் என்னும் கணக்கனும் வஸ்திரங்களைக் கிழித்துக்கொண்டு, எசேக்கியாவினிடத்தில் வந்து, அப்சாக்கேயின் வார்த்தைகளை அவனுக்கு அறிவ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ல்க்கியாவின் குமாரனாகிய எலியாக்கீம் என்னும் அரமனை விசாரிப்புக்காரனும், செப்னா என்னும் சம்பிரதியும், ஆசாப்பின் குமாரனாகிய யோவாக் என்னும் கணக்கனும் வஸ்திரங்களைக் கிழித்துக்கொண்டு, எசேக்கியாவினிடத்தில் வந்து, அப்சாக்கேயின் வார்த்தைகளை அவனுக்கு அறிவ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சீரியா ராஜா லாகீலிருந்து ரப்சாக்கேயைப் பெரிய சேனையோடே எருசலேமுக்கு எசேக்கியா ராஜாவினிடத்தில் அனுப்பினான்; அவன் வந்து வண்ணார் துறையின் வழியிலுள்ள மேல்குளத்துச் சாலகத்தண்டையிலே நி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சீரியா ராஜா லாகீலிருந்து ரப்சாக்கேயைப் பெரிய சேனையோடே எருசலேமுக்கு எசேக்கியா ராஜாவினிடத்தில் அனுப்பினான்; அவன் வந்து வண்ணார் துறையின் வழியிலுள்ள மேல்குளத்துச் சாலகத்தண்டையிலே நி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ல்க்கியாவின் குமாரனாகிய எலியாக்கீம் என்னும் அரமனை விசாரிப்புக்காரனும் செப்னா என்னும் சம்பிரதியும், ஆசாப்பின் குமாரனாகிய யோவாக் என்னும் கணக்கனும் அவனிடத்திற்குப் புறப்பட்டுப்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ல்க்கியாவின் குமாரனாகிய எலியாக்கீம் என்னும் அரமனை விசாரிப்புக்காரனும் செப்னா என்னும் சம்பிரதியும், ஆசாப்பின் குமாரனாகிய யோவாக் என்னும் கணக்கனும் அவனிடத்திற்குப் புறப்பட்டுப்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ப்சாக்கே அவர்களை நோக்கி: அசீரியா ராஜாவாகிய மகாராஜாவானவர் உரைக்கிறதும், நீங்கள் எசேக்கியாவுக்குச் சொல்லவேண்டியதும் என்னவென்றால்: நீ நம்பியிருக்கிற இந்த நம்பிக்கை என்ன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ટલો બધો આત્મવિશ્વાસ શાથી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ું શું એમ માને છે કે, મુત્સદ્દીગીરી અને લશ્કરી બળ માત્ર ખોખલાં શબ્દો લઇ શકે છે? તું કોના ઉ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ધાર રાખીને મારી સામે બળવો પોકારે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મિસર ઉપર? મિસર તો ભાંગેલું બરું છે; જે કોઇ એનો આધાર લે છે તેના હાથ ચિરાઇ જાય છે મિસરનો રાજા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વો છે જે કોઇ તેના પર વિશ્વાસ રાખે છે તેના એવા હાલ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મે કદાચ એમ કહેશો કે, “અમે તો અમારા દેવ યહોવા પર આધાર રાખીએ છીએ.” પણ તમારા એ જ દેવ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ચ્ચસ્થાનોને અને વેદીઓને હિઝિક્યાએ જ હઠાવી દીધાં છે અને યહૂદા અને યરૂશાલેમના લોકોને એમ જણાવ્યું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તમારે એક જ વેદી આગળ ઉપાસના કરવાન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ુઓ, મારા ધણી આશ્શૂરના રાજા સાથે કરાર કરી લો, હું તમને બે હજાર ઘોડા આપવા તૈયાર છું, જો તમે એટ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વારો મેળવી શકતા હો 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િઝિક્યા રાજાની કારકિદીર્ના અમલના ચૌદમા વષેર્ આશ્શૂરના રાજા સાન્હેરીબે યહૂદાનાં બધાં કિલ્લેબં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મે એવું કેમ વિચારો છો કે તમે મારા ધણીના નાનામાં નાના અમલદારને સુદ્ધાં હરાવી શકશો, જ્યારેં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થો અને ઘોડાઓ માટે મિસર પર આધાર રાખો છ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શું તમે એમ માનો છો કે હું યહોવાના કહ્યા વિના આ ભૂમિને જીતી લેવા અહીં આવ્યો છું? યહોવાએ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 છે કે, “તું જઇને તેનો નાશ કર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એલ્યાકીમ, શેબ્ના અને યોઆહે વડા અમલદારને કહ્યું, “મહેરબાની કરીને અમારી સાથે અરામીમાં બોલો. અમે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ષા સમજીએ છીએ. કોટ ઉપરના લોકોના સાંભળતાં અમારી સાથે યહૂદીઓની ભાષામાં ના બોલ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ણ સંદેશવાહકે પ્રત્યુત્તર આપ્યો, “કેવળ તું અને તારો માલિક જ નહિ પરંતુ યરૂશાલેમમાં વસનારા દરે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િત આ સાંભળે તેવું મારા ધણી ઇચ્છે છે, કારણ કે તેઓ પોતાની વિષ્ટા ખાવા માટે અને પોતાનો પેશાબ પી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નિયત થયેલ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છી સંદેશવાહકે ટટાર ઊભા રહીને ઊંચા સાદે યહૂદીઓની ભાષામાં કહ્યું, “આશ્શૂરના રાજાધિરાજનો સંદે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ગરો ઉપર ચઢાઇ કરીને તે કબ્જે કરી લીધ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રાજા કહે છે:હિઝિક્યાથી ભોળવાશો નહિ; એ તમને નહિ બચાવ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ોવા જરૂર આપણું રક્ષણ કરશે, આ શહેર કદી આશ્શૂરના રાજાના હાથમાં જવાનું નથી.’ એમ કહીને હિઝિક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યહોવા પર આધાર રાખવા સમજાવે તો માન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એની વાત સાંભળશો નહિ, હું આશ્શૂરનો રાજા તો એમ કહું છું કે, “મારી સાથે સંધિ કરો, મારે તાબે થાઓ;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માંના એકેએક જણ પોતાની દ્રાક્ષનીવાડીનાં અને અંજીરીના ફળ ખાવા પામશે અને પોતાની ટાંકીનું પાણી પી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અને છેલ્લે, હું તમને તમારા દેશ જેવા જ એક દેશમાં મોકલી આપીશ, જ્યાં પુષ્કળ અનાજ અને દ્રાક્ષાર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રંતુ સાવધ રહેજો! હિઝિક્યા તો તમને કદાચ એમ કહીને ગેરમાગેર્ દોરે છે કે, ‘યહોવા આપણું રક્ષણ કર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લાખીશથી આશ્શૂરના રાજાએ મુખ્ય સંદેશવાહકને મોટા લશ્કર સાથે રાજા હિઝિક્યા પાસે યરૂશાલેમ મોકલ્યા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ી પ્રજાના દેવે મારા હાથમાંથી એના દેશને બચાવ્યો છે ખર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માથ અને આર્પાદની મેં કેવી દશા કરી હતી તે શું તમને યાદ નથી? શું તેઓના દેવો તેઓને બચાવી શક્ય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સફાર્વાઇમ તથા સમરૂનનું શું થયું? તેઓના દેવો હાલ ક્યાં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આ બધા દેશોના દેવોમાંથી કોણે પોતાના દેશને મારા સાર્મથ્યમાંથી છોડાવ્યા છે? યહોવા યરૂશાલેમન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માંથી છોડાવી શકશે એમ તમે માનો છો શ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બધા લોકો મૂંગા રહ્યાં, અને એક પણ શબ્દ ઉચ્ચાર્યો નહિ, કારણ કે હિઝિક્યાએ તેઓને કહ્યું હતું કે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વાબમાં કશું કહે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 મહેલના મુખ્ય કારભારી હિલ્કીયાના પુત્ર એલ્યાકીમ, મંત્રી શેબ્ના અને નોંધણીકાર આસાફના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આહે દુ:ખના માર્યા પોતાનાં કપડાં ફાડી નાખ્યાં, અને હિઝિક્યા પાસે જઇને સંદેશવાહકે જે કહ્યું હતું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ી સંભળ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ણે યરૂશાલેમ પહોંચીને ધોબીઘાટને રસ્તે આવતા ઉપલા તળાવના ગરનાળા આગળ પડાવ નાખ્યો, અને રાજ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ડાવ્ય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એટલે ઇસ્રાએલના હિલ્કિયાનો પુત્ર એલ્યાકીમ જે મહેલનો કારભારી હતો, રાજાનો મંત્રી શેબ્ના તથા આસાફ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 જે નોંધણીકાર હતો, યોઆહ તે બધાં સાથે મળીને નગરની બહાર તેને મળવા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ુખ્ય સંદેશવાહકે તેમને કહ્યું, “જાવ હિઝિક્યાને જઇને કહો કે, આશ્શૂરના મહાન રાજાનો આ સંદેશ છે: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2026-09-07T04:54:49Z</dcterms:created>
  <dcterms:modified xsi:type="dcterms:W3CDTF">2026-09-07T04:54:49Z</dcterms:modified>
  <dc:title>યશાયા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